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16"/>
  </p:notesMasterIdLst>
  <p:handoutMasterIdLst>
    <p:handoutMasterId r:id="rId17"/>
  </p:handoutMasterIdLst>
  <p:sldIdLst>
    <p:sldId id="8665" r:id="rId6"/>
    <p:sldId id="355" r:id="rId7"/>
    <p:sldId id="8699" r:id="rId8"/>
    <p:sldId id="8700" r:id="rId9"/>
    <p:sldId id="8696" r:id="rId10"/>
    <p:sldId id="8702" r:id="rId11"/>
    <p:sldId id="8697" r:id="rId12"/>
    <p:sldId id="8698" r:id="rId13"/>
    <p:sldId id="8694" r:id="rId14"/>
    <p:sldId id="8662" r:id="rId15"/>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2">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0AD00"/>
    <a:srgbClr val="19A2B9"/>
    <a:srgbClr val="808080"/>
    <a:srgbClr val="EEC600"/>
    <a:srgbClr val="137C8D"/>
    <a:srgbClr val="FFD700"/>
    <a:srgbClr val="FF4713"/>
    <a:srgbClr val="FFF5E1"/>
    <a:srgbClr val="F5DEB3"/>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A37B65-3D26-4058-AC74-D2F613A3FEA0}" v="1" dt="2023-08-19T05:47:55.358"/>
    <p1510:client id="{26CE50C2-8B4D-42DC-8B91-8AFFF6467CDC}" v="69" dt="2023-08-19T18:15:42.781"/>
    <p1510:client id="{2DDCE080-8085-4A15-9418-13A372AD02E9}" v="10" dt="2023-08-27T01:48:47.592"/>
    <p1510:client id="{43A7DE39-9ABE-4045-B443-61E0640049C7}" v="2" dt="2023-08-19T07:05:08.013"/>
    <p1510:client id="{49BCEADF-9004-2DD5-993E-43C844175FC1}" v="72" dt="2023-08-19T18:20:33.458"/>
    <p1510:client id="{56C69A52-34E0-4515-91D0-375C1116E903}" v="1" dt="2023-08-19T05:52:16.130"/>
    <p1510:client id="{6502EB58-5ED8-4A5B-BC04-DA05275FABA2}" v="78" dt="2023-08-19T18:25:48.805"/>
    <p1510:client id="{972AFB3D-279E-4CEB-A5D2-937F082B9FDE}" v="376" dt="2023-08-19T05:38:27.757"/>
    <p1510:client id="{A319E0AD-01EF-4C82-8ABE-D69F00613D2F}" v="7" dt="2023-08-19T18:19:40.6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42"/>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5/10/relationships/revisionInfo" Target="revisionInfo.xml"/><Relationship Id="rId5" Type="http://schemas.openxmlformats.org/officeDocument/2006/relationships/slideMaster" Target="slideMasters/slideMaster1.xml"/><Relationship Id="rId15" Type="http://schemas.openxmlformats.org/officeDocument/2006/relationships/slide" Target="slides/slide10.xml"/><Relationship Id="rId23"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hang, Yayuan" userId="S::zhangy8@spu.edu::018c7994-a27b-49da-9919-4cf9c9717a19" providerId="AD" clId="Web-{972AFB3D-279E-4CEB-A5D2-937F082B9FDE}"/>
    <pc:docChg chg="addSld modSld sldOrd">
      <pc:chgData name="Zhang, Yayuan" userId="S::zhangy8@spu.edu::018c7994-a27b-49da-9919-4cf9c9717a19" providerId="AD" clId="Web-{972AFB3D-279E-4CEB-A5D2-937F082B9FDE}" dt="2023-08-19T05:38:27.757" v="342"/>
      <pc:docMkLst>
        <pc:docMk/>
      </pc:docMkLst>
      <pc:sldChg chg="addSp delSp modSp ord">
        <pc:chgData name="Zhang, Yayuan" userId="S::zhangy8@spu.edu::018c7994-a27b-49da-9919-4cf9c9717a19" providerId="AD" clId="Web-{972AFB3D-279E-4CEB-A5D2-937F082B9FDE}" dt="2023-08-19T05:38:27.757" v="342"/>
        <pc:sldMkLst>
          <pc:docMk/>
          <pc:sldMk cId="426063081" sldId="8696"/>
        </pc:sldMkLst>
        <pc:spChg chg="mod">
          <ac:chgData name="Zhang, Yayuan" userId="S::zhangy8@spu.edu::018c7994-a27b-49da-9919-4cf9c9717a19" providerId="AD" clId="Web-{972AFB3D-279E-4CEB-A5D2-937F082B9FDE}" dt="2023-08-19T05:38:27.757" v="342"/>
          <ac:spMkLst>
            <pc:docMk/>
            <pc:sldMk cId="426063081" sldId="8696"/>
            <ac:spMk id="2" creationId="{00CBAA8F-0685-899D-EE25-85D723515C9B}"/>
          </ac:spMkLst>
        </pc:spChg>
        <pc:spChg chg="del mod">
          <ac:chgData name="Zhang, Yayuan" userId="S::zhangy8@spu.edu::018c7994-a27b-49da-9919-4cf9c9717a19" providerId="AD" clId="Web-{972AFB3D-279E-4CEB-A5D2-937F082B9FDE}" dt="2023-08-19T05:27:55.158" v="130"/>
          <ac:spMkLst>
            <pc:docMk/>
            <pc:sldMk cId="426063081" sldId="8696"/>
            <ac:spMk id="7" creationId="{FA90728B-E7BC-190F-A987-093E6B3C9ED0}"/>
          </ac:spMkLst>
        </pc:spChg>
        <pc:spChg chg="add mod">
          <ac:chgData name="Zhang, Yayuan" userId="S::zhangy8@spu.edu::018c7994-a27b-49da-9919-4cf9c9717a19" providerId="AD" clId="Web-{972AFB3D-279E-4CEB-A5D2-937F082B9FDE}" dt="2023-08-19T05:28:21.502" v="163" actId="14100"/>
          <ac:spMkLst>
            <pc:docMk/>
            <pc:sldMk cId="426063081" sldId="8696"/>
            <ac:spMk id="9" creationId="{C5CAE07C-CE23-794B-9E1A-A927FBEA0128}"/>
          </ac:spMkLst>
        </pc:spChg>
        <pc:spChg chg="add mod">
          <ac:chgData name="Zhang, Yayuan" userId="S::zhangy8@spu.edu::018c7994-a27b-49da-9919-4cf9c9717a19" providerId="AD" clId="Web-{972AFB3D-279E-4CEB-A5D2-937F082B9FDE}" dt="2023-08-19T05:38:16.772" v="338" actId="1076"/>
          <ac:spMkLst>
            <pc:docMk/>
            <pc:sldMk cId="426063081" sldId="8696"/>
            <ac:spMk id="10" creationId="{014802C1-681A-1976-A6A7-FCBB55D73A39}"/>
          </ac:spMkLst>
        </pc:spChg>
        <pc:spChg chg="del mod">
          <ac:chgData name="Zhang, Yayuan" userId="S::zhangy8@spu.edu::018c7994-a27b-49da-9919-4cf9c9717a19" providerId="AD" clId="Web-{972AFB3D-279E-4CEB-A5D2-937F082B9FDE}" dt="2023-08-19T05:27:57.126" v="131"/>
          <ac:spMkLst>
            <pc:docMk/>
            <pc:sldMk cId="426063081" sldId="8696"/>
            <ac:spMk id="11" creationId="{7DCB0046-DB96-D1BB-72BF-6D99CDF006E8}"/>
          </ac:spMkLst>
        </pc:spChg>
        <pc:spChg chg="del">
          <ac:chgData name="Zhang, Yayuan" userId="S::zhangy8@spu.edu::018c7994-a27b-49da-9919-4cf9c9717a19" providerId="AD" clId="Web-{972AFB3D-279E-4CEB-A5D2-937F082B9FDE}" dt="2023-08-19T05:24:15.041" v="67"/>
          <ac:spMkLst>
            <pc:docMk/>
            <pc:sldMk cId="426063081" sldId="8696"/>
            <ac:spMk id="12" creationId="{05BE5274-B7A2-EEB3-3E11-98D92C18BA14}"/>
          </ac:spMkLst>
        </pc:spChg>
        <pc:spChg chg="add mod">
          <ac:chgData name="Zhang, Yayuan" userId="S::zhangy8@spu.edu::018c7994-a27b-49da-9919-4cf9c9717a19" providerId="AD" clId="Web-{972AFB3D-279E-4CEB-A5D2-937F082B9FDE}" dt="2023-08-19T05:38:16.772" v="339" actId="1076"/>
          <ac:spMkLst>
            <pc:docMk/>
            <pc:sldMk cId="426063081" sldId="8696"/>
            <ac:spMk id="13" creationId="{B0277B69-54A9-8B83-A7AB-EF37692D6917}"/>
          </ac:spMkLst>
        </pc:spChg>
        <pc:spChg chg="del">
          <ac:chgData name="Zhang, Yayuan" userId="S::zhangy8@spu.edu::018c7994-a27b-49da-9919-4cf9c9717a19" providerId="AD" clId="Web-{972AFB3D-279E-4CEB-A5D2-937F082B9FDE}" dt="2023-08-19T05:23:34.243" v="30"/>
          <ac:spMkLst>
            <pc:docMk/>
            <pc:sldMk cId="426063081" sldId="8696"/>
            <ac:spMk id="14" creationId="{0014FB74-8D2A-48EE-71FC-440C0729864E}"/>
          </ac:spMkLst>
        </pc:spChg>
        <pc:spChg chg="del mod">
          <ac:chgData name="Zhang, Yayuan" userId="S::zhangy8@spu.edu::018c7994-a27b-49da-9919-4cf9c9717a19" providerId="AD" clId="Web-{972AFB3D-279E-4CEB-A5D2-937F082B9FDE}" dt="2023-08-19T05:23:35.805" v="31"/>
          <ac:spMkLst>
            <pc:docMk/>
            <pc:sldMk cId="426063081" sldId="8696"/>
            <ac:spMk id="15" creationId="{41732B55-9A8F-C280-742D-9DE6AABF4AD7}"/>
          </ac:spMkLst>
        </pc:spChg>
        <pc:spChg chg="del">
          <ac:chgData name="Zhang, Yayuan" userId="S::zhangy8@spu.edu::018c7994-a27b-49da-9919-4cf9c9717a19" providerId="AD" clId="Web-{972AFB3D-279E-4CEB-A5D2-937F082B9FDE}" dt="2023-08-19T05:23:31.446" v="29"/>
          <ac:spMkLst>
            <pc:docMk/>
            <pc:sldMk cId="426063081" sldId="8696"/>
            <ac:spMk id="16" creationId="{A696C50B-4CC3-E635-F3CC-B74856CF9B74}"/>
          </ac:spMkLst>
        </pc:spChg>
        <pc:spChg chg="add mod">
          <ac:chgData name="Zhang, Yayuan" userId="S::zhangy8@spu.edu::018c7994-a27b-49da-9919-4cf9c9717a19" providerId="AD" clId="Web-{972AFB3D-279E-4CEB-A5D2-937F082B9FDE}" dt="2023-08-19T05:38:16.787" v="340" actId="1076"/>
          <ac:spMkLst>
            <pc:docMk/>
            <pc:sldMk cId="426063081" sldId="8696"/>
            <ac:spMk id="17" creationId="{3DF16141-94E0-5218-75FD-4A09631DBD1A}"/>
          </ac:spMkLst>
        </pc:spChg>
        <pc:spChg chg="del">
          <ac:chgData name="Zhang, Yayuan" userId="S::zhangy8@spu.edu::018c7994-a27b-49da-9919-4cf9c9717a19" providerId="AD" clId="Web-{972AFB3D-279E-4CEB-A5D2-937F082B9FDE}" dt="2023-08-19T05:23:29.430" v="28"/>
          <ac:spMkLst>
            <pc:docMk/>
            <pc:sldMk cId="426063081" sldId="8696"/>
            <ac:spMk id="18" creationId="{2805865A-F73A-D9F6-27EC-B4EB2EA7C084}"/>
          </ac:spMkLst>
        </pc:spChg>
        <pc:spChg chg="del mod">
          <ac:chgData name="Zhang, Yayuan" userId="S::zhangy8@spu.edu::018c7994-a27b-49da-9919-4cf9c9717a19" providerId="AD" clId="Web-{972AFB3D-279E-4CEB-A5D2-937F082B9FDE}" dt="2023-08-19T05:23:01.539" v="27"/>
          <ac:spMkLst>
            <pc:docMk/>
            <pc:sldMk cId="426063081" sldId="8696"/>
            <ac:spMk id="19" creationId="{4AA7F19A-CEFC-7FFD-EB6B-1677C88F8035}"/>
          </ac:spMkLst>
        </pc:spChg>
        <pc:spChg chg="mod">
          <ac:chgData name="Zhang, Yayuan" userId="S::zhangy8@spu.edu::018c7994-a27b-49da-9919-4cf9c9717a19" providerId="AD" clId="Web-{972AFB3D-279E-4CEB-A5D2-937F082B9FDE}" dt="2023-08-19T05:21:47.286" v="21" actId="20577"/>
          <ac:spMkLst>
            <pc:docMk/>
            <pc:sldMk cId="426063081" sldId="8696"/>
            <ac:spMk id="20" creationId="{33F06039-E31F-6CA4-3688-C7CF14BCEC2C}"/>
          </ac:spMkLst>
        </pc:spChg>
        <pc:spChg chg="del mod">
          <ac:chgData name="Zhang, Yayuan" userId="S::zhangy8@spu.edu::018c7994-a27b-49da-9919-4cf9c9717a19" providerId="AD" clId="Web-{972AFB3D-279E-4CEB-A5D2-937F082B9FDE}" dt="2023-08-19T05:23:37.415" v="32"/>
          <ac:spMkLst>
            <pc:docMk/>
            <pc:sldMk cId="426063081" sldId="8696"/>
            <ac:spMk id="21" creationId="{E95C7A53-7865-A99B-4774-306DB867136E}"/>
          </ac:spMkLst>
        </pc:spChg>
        <pc:spChg chg="add del mod">
          <ac:chgData name="Zhang, Yayuan" userId="S::zhangy8@spu.edu::018c7994-a27b-49da-9919-4cf9c9717a19" providerId="AD" clId="Web-{972AFB3D-279E-4CEB-A5D2-937F082B9FDE}" dt="2023-08-19T05:27:19.391" v="122"/>
          <ac:spMkLst>
            <pc:docMk/>
            <pc:sldMk cId="426063081" sldId="8696"/>
            <ac:spMk id="22" creationId="{30995AC6-80F6-C2D7-25A4-5E6D780F7B5B}"/>
          </ac:spMkLst>
        </pc:spChg>
        <pc:spChg chg="add del">
          <ac:chgData name="Zhang, Yayuan" userId="S::zhangy8@spu.edu::018c7994-a27b-49da-9919-4cf9c9717a19" providerId="AD" clId="Web-{972AFB3D-279E-4CEB-A5D2-937F082B9FDE}" dt="2023-08-19T05:25:59.545" v="104"/>
          <ac:spMkLst>
            <pc:docMk/>
            <pc:sldMk cId="426063081" sldId="8696"/>
            <ac:spMk id="23" creationId="{5BDE0B9C-D593-6952-AFA6-D0BE9D11843C}"/>
          </ac:spMkLst>
        </pc:spChg>
        <pc:spChg chg="del">
          <ac:chgData name="Zhang, Yayuan" userId="S::zhangy8@spu.edu::018c7994-a27b-49da-9919-4cf9c9717a19" providerId="AD" clId="Web-{972AFB3D-279E-4CEB-A5D2-937F082B9FDE}" dt="2023-08-19T05:25:59.545" v="103"/>
          <ac:spMkLst>
            <pc:docMk/>
            <pc:sldMk cId="426063081" sldId="8696"/>
            <ac:spMk id="24" creationId="{4ED52795-0E6E-68AD-35FB-9F2596238700}"/>
          </ac:spMkLst>
        </pc:spChg>
        <pc:spChg chg="del">
          <ac:chgData name="Zhang, Yayuan" userId="S::zhangy8@spu.edu::018c7994-a27b-49da-9919-4cf9c9717a19" providerId="AD" clId="Web-{972AFB3D-279E-4CEB-A5D2-937F082B9FDE}" dt="2023-08-19T05:25:59.545" v="102"/>
          <ac:spMkLst>
            <pc:docMk/>
            <pc:sldMk cId="426063081" sldId="8696"/>
            <ac:spMk id="25" creationId="{66BA7B65-A8C0-14DF-6AD2-C47940EE7BF4}"/>
          </ac:spMkLst>
        </pc:spChg>
        <pc:spChg chg="add del">
          <ac:chgData name="Zhang, Yayuan" userId="S::zhangy8@spu.edu::018c7994-a27b-49da-9919-4cf9c9717a19" providerId="AD" clId="Web-{972AFB3D-279E-4CEB-A5D2-937F082B9FDE}" dt="2023-08-19T05:25:59.545" v="101"/>
          <ac:spMkLst>
            <pc:docMk/>
            <pc:sldMk cId="426063081" sldId="8696"/>
            <ac:spMk id="26" creationId="{5521227C-26D8-D603-7623-0C84409A5826}"/>
          </ac:spMkLst>
        </pc:spChg>
        <pc:spChg chg="del">
          <ac:chgData name="Zhang, Yayuan" userId="S::zhangy8@spu.edu::018c7994-a27b-49da-9919-4cf9c9717a19" providerId="AD" clId="Web-{972AFB3D-279E-4CEB-A5D2-937F082B9FDE}" dt="2023-08-19T05:25:59.529" v="100"/>
          <ac:spMkLst>
            <pc:docMk/>
            <pc:sldMk cId="426063081" sldId="8696"/>
            <ac:spMk id="27" creationId="{503EF47B-235D-E326-C08D-D09A1B381F5F}"/>
          </ac:spMkLst>
        </pc:spChg>
        <pc:spChg chg="add mod">
          <ac:chgData name="Zhang, Yayuan" userId="S::zhangy8@spu.edu::018c7994-a27b-49da-9919-4cf9c9717a19" providerId="AD" clId="Web-{972AFB3D-279E-4CEB-A5D2-937F082B9FDE}" dt="2023-08-19T05:37:46.583" v="332" actId="1076"/>
          <ac:spMkLst>
            <pc:docMk/>
            <pc:sldMk cId="426063081" sldId="8696"/>
            <ac:spMk id="28" creationId="{8A18E88A-500F-6198-F472-0397E4F46EA1}"/>
          </ac:spMkLst>
        </pc:spChg>
        <pc:spChg chg="add del">
          <ac:chgData name="Zhang, Yayuan" userId="S::zhangy8@spu.edu::018c7994-a27b-49da-9919-4cf9c9717a19" providerId="AD" clId="Web-{972AFB3D-279E-4CEB-A5D2-937F082B9FDE}" dt="2023-08-19T05:25:59.529" v="99"/>
          <ac:spMkLst>
            <pc:docMk/>
            <pc:sldMk cId="426063081" sldId="8696"/>
            <ac:spMk id="29" creationId="{C482359B-010A-FFC8-698F-230F412677EA}"/>
          </ac:spMkLst>
        </pc:spChg>
        <pc:spChg chg="del mod">
          <ac:chgData name="Zhang, Yayuan" userId="S::zhangy8@spu.edu::018c7994-a27b-49da-9919-4cf9c9717a19" providerId="AD" clId="Web-{972AFB3D-279E-4CEB-A5D2-937F082B9FDE}" dt="2023-08-19T05:24:06.103" v="48"/>
          <ac:spMkLst>
            <pc:docMk/>
            <pc:sldMk cId="426063081" sldId="8696"/>
            <ac:spMk id="30" creationId="{6D1ACFC5-89D1-3D7B-2942-F69645F3EE8D}"/>
          </ac:spMkLst>
        </pc:spChg>
        <pc:spChg chg="add del">
          <ac:chgData name="Zhang, Yayuan" userId="S::zhangy8@spu.edu::018c7994-a27b-49da-9919-4cf9c9717a19" providerId="AD" clId="Web-{972AFB3D-279E-4CEB-A5D2-937F082B9FDE}" dt="2023-08-19T05:25:59.529" v="98"/>
          <ac:spMkLst>
            <pc:docMk/>
            <pc:sldMk cId="426063081" sldId="8696"/>
            <ac:spMk id="31" creationId="{40F33064-6426-C280-4D37-7A6F648B3C9C}"/>
          </ac:spMkLst>
        </pc:spChg>
        <pc:spChg chg="del mod">
          <ac:chgData name="Zhang, Yayuan" userId="S::zhangy8@spu.edu::018c7994-a27b-49da-9919-4cf9c9717a19" providerId="AD" clId="Web-{972AFB3D-279E-4CEB-A5D2-937F082B9FDE}" dt="2023-08-19T05:24:06.103" v="47"/>
          <ac:spMkLst>
            <pc:docMk/>
            <pc:sldMk cId="426063081" sldId="8696"/>
            <ac:spMk id="32" creationId="{541E52C3-0B06-B9CC-2628-7FAE48518426}"/>
          </ac:spMkLst>
        </pc:spChg>
        <pc:spChg chg="del mod">
          <ac:chgData name="Zhang, Yayuan" userId="S::zhangy8@spu.edu::018c7994-a27b-49da-9919-4cf9c9717a19" providerId="AD" clId="Web-{972AFB3D-279E-4CEB-A5D2-937F082B9FDE}" dt="2023-08-19T05:24:06.103" v="46"/>
          <ac:spMkLst>
            <pc:docMk/>
            <pc:sldMk cId="426063081" sldId="8696"/>
            <ac:spMk id="33" creationId="{6E6035DA-1CF8-F2DB-A434-2C7C60C005E6}"/>
          </ac:spMkLst>
        </pc:spChg>
        <pc:spChg chg="del mod">
          <ac:chgData name="Zhang, Yayuan" userId="S::zhangy8@spu.edu::018c7994-a27b-49da-9919-4cf9c9717a19" providerId="AD" clId="Web-{972AFB3D-279E-4CEB-A5D2-937F082B9FDE}" dt="2023-08-19T05:24:06.103" v="45"/>
          <ac:spMkLst>
            <pc:docMk/>
            <pc:sldMk cId="426063081" sldId="8696"/>
            <ac:spMk id="34" creationId="{2D2EB1F6-4AFB-00F9-8018-C26E7D50A571}"/>
          </ac:spMkLst>
        </pc:spChg>
        <pc:spChg chg="del mod">
          <ac:chgData name="Zhang, Yayuan" userId="S::zhangy8@spu.edu::018c7994-a27b-49da-9919-4cf9c9717a19" providerId="AD" clId="Web-{972AFB3D-279E-4CEB-A5D2-937F082B9FDE}" dt="2023-08-19T05:24:06.103" v="44"/>
          <ac:spMkLst>
            <pc:docMk/>
            <pc:sldMk cId="426063081" sldId="8696"/>
            <ac:spMk id="35" creationId="{F36553DF-6B4F-AC55-EEDC-E5909DC25A13}"/>
          </ac:spMkLst>
        </pc:spChg>
        <pc:spChg chg="del mod">
          <ac:chgData name="Zhang, Yayuan" userId="S::zhangy8@spu.edu::018c7994-a27b-49da-9919-4cf9c9717a19" providerId="AD" clId="Web-{972AFB3D-279E-4CEB-A5D2-937F082B9FDE}" dt="2023-08-19T05:24:06.103" v="43"/>
          <ac:spMkLst>
            <pc:docMk/>
            <pc:sldMk cId="426063081" sldId="8696"/>
            <ac:spMk id="36" creationId="{28D8586A-AFB9-EFFD-463F-5EA230110541}"/>
          </ac:spMkLst>
        </pc:spChg>
        <pc:spChg chg="del">
          <ac:chgData name="Zhang, Yayuan" userId="S::zhangy8@spu.edu::018c7994-a27b-49da-9919-4cf9c9717a19" providerId="AD" clId="Web-{972AFB3D-279E-4CEB-A5D2-937F082B9FDE}" dt="2023-08-19T05:24:16.151" v="68"/>
          <ac:spMkLst>
            <pc:docMk/>
            <pc:sldMk cId="426063081" sldId="8696"/>
            <ac:spMk id="37" creationId="{6EDF8DB3-720B-DB6E-49B1-4C1B36E0C69A}"/>
          </ac:spMkLst>
        </pc:spChg>
        <pc:spChg chg="add mod">
          <ac:chgData name="Zhang, Yayuan" userId="S::zhangy8@spu.edu::018c7994-a27b-49da-9919-4cf9c9717a19" providerId="AD" clId="Web-{972AFB3D-279E-4CEB-A5D2-937F082B9FDE}" dt="2023-08-19T05:37:52.287" v="334" actId="1076"/>
          <ac:spMkLst>
            <pc:docMk/>
            <pc:sldMk cId="426063081" sldId="8696"/>
            <ac:spMk id="38" creationId="{05D8E248-5E66-E6FA-E92D-827D42951C6A}"/>
          </ac:spMkLst>
        </pc:spChg>
        <pc:spChg chg="add del">
          <ac:chgData name="Zhang, Yayuan" userId="S::zhangy8@spu.edu::018c7994-a27b-49da-9919-4cf9c9717a19" providerId="AD" clId="Web-{972AFB3D-279E-4CEB-A5D2-937F082B9FDE}" dt="2023-08-19T05:25:59.529" v="96"/>
          <ac:spMkLst>
            <pc:docMk/>
            <pc:sldMk cId="426063081" sldId="8696"/>
            <ac:spMk id="40" creationId="{CB777FAB-2427-8D0A-C8EC-2707C37480DE}"/>
          </ac:spMkLst>
        </pc:spChg>
        <pc:spChg chg="add mod">
          <ac:chgData name="Zhang, Yayuan" userId="S::zhangy8@spu.edu::018c7994-a27b-49da-9919-4cf9c9717a19" providerId="AD" clId="Web-{972AFB3D-279E-4CEB-A5D2-937F082B9FDE}" dt="2023-08-19T05:37:56.084" v="335" actId="1076"/>
          <ac:spMkLst>
            <pc:docMk/>
            <pc:sldMk cId="426063081" sldId="8696"/>
            <ac:spMk id="41" creationId="{AAD8B9C8-4B07-BB7E-6F11-FADCC7B37E07}"/>
          </ac:spMkLst>
        </pc:spChg>
        <pc:spChg chg="add mod">
          <ac:chgData name="Zhang, Yayuan" userId="S::zhangy8@spu.edu::018c7994-a27b-49da-9919-4cf9c9717a19" providerId="AD" clId="Web-{972AFB3D-279E-4CEB-A5D2-937F082B9FDE}" dt="2023-08-19T05:37:49.568" v="333" actId="1076"/>
          <ac:spMkLst>
            <pc:docMk/>
            <pc:sldMk cId="426063081" sldId="8696"/>
            <ac:spMk id="42" creationId="{C49CC6C9-6E40-5B7C-BF0D-8866EDB79C1C}"/>
          </ac:spMkLst>
        </pc:spChg>
        <pc:spChg chg="add del">
          <ac:chgData name="Zhang, Yayuan" userId="S::zhangy8@spu.edu::018c7994-a27b-49da-9919-4cf9c9717a19" providerId="AD" clId="Web-{972AFB3D-279E-4CEB-A5D2-937F082B9FDE}" dt="2023-08-19T05:25:59.529" v="95"/>
          <ac:spMkLst>
            <pc:docMk/>
            <pc:sldMk cId="426063081" sldId="8696"/>
            <ac:spMk id="44" creationId="{016C76FB-30EB-0FC3-1860-77DE00F21752}"/>
          </ac:spMkLst>
        </pc:spChg>
        <pc:spChg chg="add del">
          <ac:chgData name="Zhang, Yayuan" userId="S::zhangy8@spu.edu::018c7994-a27b-49da-9919-4cf9c9717a19" providerId="AD" clId="Web-{972AFB3D-279E-4CEB-A5D2-937F082B9FDE}" dt="2023-08-19T05:25:59.529" v="94"/>
          <ac:spMkLst>
            <pc:docMk/>
            <pc:sldMk cId="426063081" sldId="8696"/>
            <ac:spMk id="45" creationId="{98A595BD-762C-451C-83D6-D910BAFAABC1}"/>
          </ac:spMkLst>
        </pc:spChg>
        <pc:spChg chg="del">
          <ac:chgData name="Zhang, Yayuan" userId="S::zhangy8@spu.edu::018c7994-a27b-49da-9919-4cf9c9717a19" providerId="AD" clId="Web-{972AFB3D-279E-4CEB-A5D2-937F082B9FDE}" dt="2023-08-19T05:25:59.529" v="93"/>
          <ac:spMkLst>
            <pc:docMk/>
            <pc:sldMk cId="426063081" sldId="8696"/>
            <ac:spMk id="46" creationId="{6E213C3A-76EC-94D4-24B0-9B049D9B2EB6}"/>
          </ac:spMkLst>
        </pc:spChg>
        <pc:spChg chg="del">
          <ac:chgData name="Zhang, Yayuan" userId="S::zhangy8@spu.edu::018c7994-a27b-49da-9919-4cf9c9717a19" providerId="AD" clId="Web-{972AFB3D-279E-4CEB-A5D2-937F082B9FDE}" dt="2023-08-19T05:25:59.529" v="92"/>
          <ac:spMkLst>
            <pc:docMk/>
            <pc:sldMk cId="426063081" sldId="8696"/>
            <ac:spMk id="47" creationId="{30161640-B4BF-6D2D-4C67-B7C798EB2694}"/>
          </ac:spMkLst>
        </pc:spChg>
        <pc:spChg chg="add del mod">
          <ac:chgData name="Zhang, Yayuan" userId="S::zhangy8@spu.edu::018c7994-a27b-49da-9919-4cf9c9717a19" providerId="AD" clId="Web-{972AFB3D-279E-4CEB-A5D2-937F082B9FDE}" dt="2023-08-19T05:38:27.741" v="341"/>
          <ac:spMkLst>
            <pc:docMk/>
            <pc:sldMk cId="426063081" sldId="8696"/>
            <ac:spMk id="49" creationId="{5063C305-46AB-A96E-7697-54CF7CC92A53}"/>
          </ac:spMkLst>
        </pc:spChg>
        <pc:picChg chg="add mod">
          <ac:chgData name="Zhang, Yayuan" userId="S::zhangy8@spu.edu::018c7994-a27b-49da-9919-4cf9c9717a19" providerId="AD" clId="Web-{972AFB3D-279E-4CEB-A5D2-937F082B9FDE}" dt="2023-08-19T05:38:00.787" v="337" actId="1076"/>
          <ac:picMkLst>
            <pc:docMk/>
            <pc:sldMk cId="426063081" sldId="8696"/>
            <ac:picMk id="3" creationId="{3F7FBDFC-1CFC-A5AC-7CFB-98EC9516248D}"/>
          </ac:picMkLst>
        </pc:picChg>
        <pc:picChg chg="add mod">
          <ac:chgData name="Zhang, Yayuan" userId="S::zhangy8@spu.edu::018c7994-a27b-49da-9919-4cf9c9717a19" providerId="AD" clId="Web-{972AFB3D-279E-4CEB-A5D2-937F082B9FDE}" dt="2023-08-19T05:37:42.536" v="331" actId="1076"/>
          <ac:picMkLst>
            <pc:docMk/>
            <pc:sldMk cId="426063081" sldId="8696"/>
            <ac:picMk id="4" creationId="{670B0898-063F-570C-7F86-0C713E2F173C}"/>
          </ac:picMkLst>
        </pc:picChg>
        <pc:picChg chg="add del mod">
          <ac:chgData name="Zhang, Yayuan" userId="S::zhangy8@spu.edu::018c7994-a27b-49da-9919-4cf9c9717a19" providerId="AD" clId="Web-{972AFB3D-279E-4CEB-A5D2-937F082B9FDE}" dt="2023-08-19T05:27:44.657" v="128"/>
          <ac:picMkLst>
            <pc:docMk/>
            <pc:sldMk cId="426063081" sldId="8696"/>
            <ac:picMk id="5" creationId="{D2A832A1-ECD0-B6D0-74F4-43CE72C2BCD1}"/>
          </ac:picMkLst>
        </pc:picChg>
        <pc:picChg chg="add del mod">
          <ac:chgData name="Zhang, Yayuan" userId="S::zhangy8@spu.edu::018c7994-a27b-49da-9919-4cf9c9717a19" providerId="AD" clId="Web-{972AFB3D-279E-4CEB-A5D2-937F082B9FDE}" dt="2023-08-19T05:27:43.376" v="127"/>
          <ac:picMkLst>
            <pc:docMk/>
            <pc:sldMk cId="426063081" sldId="8696"/>
            <ac:picMk id="6" creationId="{80970990-5891-DD40-D34E-A0B2458FDCDC}"/>
          </ac:picMkLst>
        </pc:picChg>
        <pc:picChg chg="del">
          <ac:chgData name="Zhang, Yayuan" userId="S::zhangy8@spu.edu::018c7994-a27b-49da-9919-4cf9c9717a19" providerId="AD" clId="Web-{972AFB3D-279E-4CEB-A5D2-937F082B9FDE}" dt="2023-08-19T05:25:59.529" v="97"/>
          <ac:picMkLst>
            <pc:docMk/>
            <pc:sldMk cId="426063081" sldId="8696"/>
            <ac:picMk id="39" creationId="{E576A3F9-404E-42B0-6234-3C608D0FBA75}"/>
          </ac:picMkLst>
        </pc:picChg>
        <pc:picChg chg="del mod">
          <ac:chgData name="Zhang, Yayuan" userId="S::zhangy8@spu.edu::018c7994-a27b-49da-9919-4cf9c9717a19" providerId="AD" clId="Web-{972AFB3D-279E-4CEB-A5D2-937F082B9FDE}" dt="2023-08-19T05:26:40.874" v="110"/>
          <ac:picMkLst>
            <pc:docMk/>
            <pc:sldMk cId="426063081" sldId="8696"/>
            <ac:picMk id="7174" creationId="{65844211-63C5-01C4-5E62-93600A46AF6A}"/>
          </ac:picMkLst>
        </pc:picChg>
      </pc:sldChg>
      <pc:sldChg chg="modSp add replId">
        <pc:chgData name="Zhang, Yayuan" userId="S::zhangy8@spu.edu::018c7994-a27b-49da-9919-4cf9c9717a19" providerId="AD" clId="Web-{972AFB3D-279E-4CEB-A5D2-937F082B9FDE}" dt="2023-08-19T05:20:16.596" v="14" actId="20577"/>
        <pc:sldMkLst>
          <pc:docMk/>
          <pc:sldMk cId="1144097898" sldId="8699"/>
        </pc:sldMkLst>
        <pc:spChg chg="mod">
          <ac:chgData name="Zhang, Yayuan" userId="S::zhangy8@spu.edu::018c7994-a27b-49da-9919-4cf9c9717a19" providerId="AD" clId="Web-{972AFB3D-279E-4CEB-A5D2-937F082B9FDE}" dt="2023-08-19T05:18:45.776" v="5" actId="20577"/>
          <ac:spMkLst>
            <pc:docMk/>
            <pc:sldMk cId="1144097898" sldId="8699"/>
            <ac:spMk id="7" creationId="{FA90728B-E7BC-190F-A987-093E6B3C9ED0}"/>
          </ac:spMkLst>
        </pc:spChg>
        <pc:spChg chg="mod">
          <ac:chgData name="Zhang, Yayuan" userId="S::zhangy8@spu.edu::018c7994-a27b-49da-9919-4cf9c9717a19" providerId="AD" clId="Web-{972AFB3D-279E-4CEB-A5D2-937F082B9FDE}" dt="2023-08-19T05:19:22.172" v="10" actId="20577"/>
          <ac:spMkLst>
            <pc:docMk/>
            <pc:sldMk cId="1144097898" sldId="8699"/>
            <ac:spMk id="15" creationId="{41732B55-9A8F-C280-742D-9DE6AABF4AD7}"/>
          </ac:spMkLst>
        </pc:spChg>
        <pc:spChg chg="mod">
          <ac:chgData name="Zhang, Yayuan" userId="S::zhangy8@spu.edu::018c7994-a27b-49da-9919-4cf9c9717a19" providerId="AD" clId="Web-{972AFB3D-279E-4CEB-A5D2-937F082B9FDE}" dt="2023-08-19T05:18:49.495" v="7" actId="20577"/>
          <ac:spMkLst>
            <pc:docMk/>
            <pc:sldMk cId="1144097898" sldId="8699"/>
            <ac:spMk id="19" creationId="{4AA7F19A-CEFC-7FFD-EB6B-1677C88F8035}"/>
          </ac:spMkLst>
        </pc:spChg>
        <pc:spChg chg="mod">
          <ac:chgData name="Zhang, Yayuan" userId="S::zhangy8@spu.edu::018c7994-a27b-49da-9919-4cf9c9717a19" providerId="AD" clId="Web-{972AFB3D-279E-4CEB-A5D2-937F082B9FDE}" dt="2023-08-19T05:18:52.276" v="9" actId="20577"/>
          <ac:spMkLst>
            <pc:docMk/>
            <pc:sldMk cId="1144097898" sldId="8699"/>
            <ac:spMk id="20" creationId="{33F06039-E31F-6CA4-3688-C7CF14BCEC2C}"/>
          </ac:spMkLst>
        </pc:spChg>
        <pc:spChg chg="mod">
          <ac:chgData name="Zhang, Yayuan" userId="S::zhangy8@spu.edu::018c7994-a27b-49da-9919-4cf9c9717a19" providerId="AD" clId="Web-{972AFB3D-279E-4CEB-A5D2-937F082B9FDE}" dt="2023-08-19T05:20:16.596" v="14" actId="20577"/>
          <ac:spMkLst>
            <pc:docMk/>
            <pc:sldMk cId="1144097898" sldId="8699"/>
            <ac:spMk id="21" creationId="{E95C7A53-7865-A99B-4774-306DB867136E}"/>
          </ac:spMkLst>
        </pc:spChg>
      </pc:sldChg>
    </pc:docChg>
  </pc:docChgLst>
  <pc:docChgLst>
    <pc:chgData name="Chan, Yee Nuan" userId="S::chany5@spu.edu::1a034a0f-475b-48f3-8525-5f64459a15fb" providerId="AD" clId="Web-{26CE50C2-8B4D-42DC-8B91-8AFFF6467CDC}"/>
    <pc:docChg chg="delSld modSld">
      <pc:chgData name="Chan, Yee Nuan" userId="S::chany5@spu.edu::1a034a0f-475b-48f3-8525-5f64459a15fb" providerId="AD" clId="Web-{26CE50C2-8B4D-42DC-8B91-8AFFF6467CDC}" dt="2023-08-19T18:15:42.781" v="55"/>
      <pc:docMkLst>
        <pc:docMk/>
      </pc:docMkLst>
      <pc:sldChg chg="del">
        <pc:chgData name="Chan, Yee Nuan" userId="S::chany5@spu.edu::1a034a0f-475b-48f3-8525-5f64459a15fb" providerId="AD" clId="Web-{26CE50C2-8B4D-42DC-8B91-8AFFF6467CDC}" dt="2023-08-19T18:15:42.781" v="55"/>
        <pc:sldMkLst>
          <pc:docMk/>
          <pc:sldMk cId="1289226452" sldId="8648"/>
        </pc:sldMkLst>
      </pc:sldChg>
      <pc:sldChg chg="modSp">
        <pc:chgData name="Chan, Yee Nuan" userId="S::chany5@spu.edu::1a034a0f-475b-48f3-8525-5f64459a15fb" providerId="AD" clId="Web-{26CE50C2-8B4D-42DC-8B91-8AFFF6467CDC}" dt="2023-08-19T18:15:36.999" v="54" actId="20577"/>
        <pc:sldMkLst>
          <pc:docMk/>
          <pc:sldMk cId="163150265" sldId="8662"/>
        </pc:sldMkLst>
        <pc:spChg chg="mod">
          <ac:chgData name="Chan, Yee Nuan" userId="S::chany5@spu.edu::1a034a0f-475b-48f3-8525-5f64459a15fb" providerId="AD" clId="Web-{26CE50C2-8B4D-42DC-8B91-8AFFF6467CDC}" dt="2023-08-19T18:15:36.999" v="54" actId="20577"/>
          <ac:spMkLst>
            <pc:docMk/>
            <pc:sldMk cId="163150265" sldId="8662"/>
            <ac:spMk id="8" creationId="{5316E7BE-633D-D789-3D8F-3B97CD968327}"/>
          </ac:spMkLst>
        </pc:spChg>
      </pc:sldChg>
      <pc:sldChg chg="modSp">
        <pc:chgData name="Chan, Yee Nuan" userId="S::chany5@spu.edu::1a034a0f-475b-48f3-8525-5f64459a15fb" providerId="AD" clId="Web-{26CE50C2-8B4D-42DC-8B91-8AFFF6467CDC}" dt="2023-08-19T18:15:05.702" v="43" actId="20577"/>
        <pc:sldMkLst>
          <pc:docMk/>
          <pc:sldMk cId="2122228905" sldId="8694"/>
        </pc:sldMkLst>
        <pc:spChg chg="mod">
          <ac:chgData name="Chan, Yee Nuan" userId="S::chany5@spu.edu::1a034a0f-475b-48f3-8525-5f64459a15fb" providerId="AD" clId="Web-{26CE50C2-8B4D-42DC-8B91-8AFFF6467CDC}" dt="2023-08-19T18:14:20.498" v="23" actId="1076"/>
          <ac:spMkLst>
            <pc:docMk/>
            <pc:sldMk cId="2122228905" sldId="8694"/>
            <ac:spMk id="1491" creationId="{7D632B27-9B75-2B12-9C35-DBCE534549FE}"/>
          </ac:spMkLst>
        </pc:spChg>
        <pc:spChg chg="mod">
          <ac:chgData name="Chan, Yee Nuan" userId="S::chany5@spu.edu::1a034a0f-475b-48f3-8525-5f64459a15fb" providerId="AD" clId="Web-{26CE50C2-8B4D-42DC-8B91-8AFFF6467CDC}" dt="2023-08-19T18:14:44.514" v="32" actId="20577"/>
          <ac:spMkLst>
            <pc:docMk/>
            <pc:sldMk cId="2122228905" sldId="8694"/>
            <ac:spMk id="1492" creationId="{CB87E081-9FEB-D8AF-CBFE-24DAFB3467DC}"/>
          </ac:spMkLst>
        </pc:spChg>
        <pc:spChg chg="mod">
          <ac:chgData name="Chan, Yee Nuan" userId="S::chany5@spu.edu::1a034a0f-475b-48f3-8525-5f64459a15fb" providerId="AD" clId="Web-{26CE50C2-8B4D-42DC-8B91-8AFFF6467CDC}" dt="2023-08-19T18:14:05.466" v="22" actId="20577"/>
          <ac:spMkLst>
            <pc:docMk/>
            <pc:sldMk cId="2122228905" sldId="8694"/>
            <ac:spMk id="1494" creationId="{C67F94BC-15A8-FED4-BFEF-BE806193E80F}"/>
          </ac:spMkLst>
        </pc:spChg>
        <pc:spChg chg="mod">
          <ac:chgData name="Chan, Yee Nuan" userId="S::chany5@spu.edu::1a034a0f-475b-48f3-8525-5f64459a15fb" providerId="AD" clId="Web-{26CE50C2-8B4D-42DC-8B91-8AFFF6467CDC}" dt="2023-08-19T18:15:05.702" v="43" actId="20577"/>
          <ac:spMkLst>
            <pc:docMk/>
            <pc:sldMk cId="2122228905" sldId="8694"/>
            <ac:spMk id="1495" creationId="{AD5E02B6-70AB-7237-D712-6943CA3B4705}"/>
          </ac:spMkLst>
        </pc:spChg>
      </pc:sldChg>
      <pc:sldChg chg="delSp modSp">
        <pc:chgData name="Chan, Yee Nuan" userId="S::chany5@spu.edu::1a034a0f-475b-48f3-8525-5f64459a15fb" providerId="AD" clId="Web-{26CE50C2-8B4D-42DC-8B91-8AFFF6467CDC}" dt="2023-08-19T18:12:33.496" v="19" actId="14100"/>
        <pc:sldMkLst>
          <pc:docMk/>
          <pc:sldMk cId="1062830510" sldId="8698"/>
        </pc:sldMkLst>
        <pc:spChg chg="del">
          <ac:chgData name="Chan, Yee Nuan" userId="S::chany5@spu.edu::1a034a0f-475b-48f3-8525-5f64459a15fb" providerId="AD" clId="Web-{26CE50C2-8B4D-42DC-8B91-8AFFF6467CDC}" dt="2023-08-19T18:10:18.165" v="1"/>
          <ac:spMkLst>
            <pc:docMk/>
            <pc:sldMk cId="1062830510" sldId="8698"/>
            <ac:spMk id="22" creationId="{3FB00E84-11AD-C541-9E5F-E8F03EFF9FAD}"/>
          </ac:spMkLst>
        </pc:spChg>
        <pc:spChg chg="del">
          <ac:chgData name="Chan, Yee Nuan" userId="S::chany5@spu.edu::1a034a0f-475b-48f3-8525-5f64459a15fb" providerId="AD" clId="Web-{26CE50C2-8B4D-42DC-8B91-8AFFF6467CDC}" dt="2023-08-19T18:10:19.493" v="2"/>
          <ac:spMkLst>
            <pc:docMk/>
            <pc:sldMk cId="1062830510" sldId="8698"/>
            <ac:spMk id="23" creationId="{0F688A10-83BC-2922-DE28-7F5B83571C33}"/>
          </ac:spMkLst>
        </pc:spChg>
        <pc:spChg chg="del">
          <ac:chgData name="Chan, Yee Nuan" userId="S::chany5@spu.edu::1a034a0f-475b-48f3-8525-5f64459a15fb" providerId="AD" clId="Web-{26CE50C2-8B4D-42DC-8B91-8AFFF6467CDC}" dt="2023-08-19T18:10:20.962" v="3"/>
          <ac:spMkLst>
            <pc:docMk/>
            <pc:sldMk cId="1062830510" sldId="8698"/>
            <ac:spMk id="24" creationId="{2D236878-7363-5504-47E2-F3C1D24C33D7}"/>
          </ac:spMkLst>
        </pc:spChg>
        <pc:spChg chg="del">
          <ac:chgData name="Chan, Yee Nuan" userId="S::chany5@spu.edu::1a034a0f-475b-48f3-8525-5f64459a15fb" providerId="AD" clId="Web-{26CE50C2-8B4D-42DC-8B91-8AFFF6467CDC}" dt="2023-08-19T18:10:23.868" v="4"/>
          <ac:spMkLst>
            <pc:docMk/>
            <pc:sldMk cId="1062830510" sldId="8698"/>
            <ac:spMk id="25" creationId="{6F79281C-E4E0-CAB1-1F11-2B0C21B203F6}"/>
          </ac:spMkLst>
        </pc:spChg>
        <pc:spChg chg="mod">
          <ac:chgData name="Chan, Yee Nuan" userId="S::chany5@spu.edu::1a034a0f-475b-48f3-8525-5f64459a15fb" providerId="AD" clId="Web-{26CE50C2-8B4D-42DC-8B91-8AFFF6467CDC}" dt="2023-08-19T18:10:32.400" v="5" actId="1076"/>
          <ac:spMkLst>
            <pc:docMk/>
            <pc:sldMk cId="1062830510" sldId="8698"/>
            <ac:spMk id="26" creationId="{98DFBDE7-CD58-B559-02C4-D23771ADCAF6}"/>
          </ac:spMkLst>
        </pc:spChg>
        <pc:spChg chg="mod">
          <ac:chgData name="Chan, Yee Nuan" userId="S::chany5@spu.edu::1a034a0f-475b-48f3-8525-5f64459a15fb" providerId="AD" clId="Web-{26CE50C2-8B4D-42DC-8B91-8AFFF6467CDC}" dt="2023-08-19T18:12:33.496" v="19" actId="14100"/>
          <ac:spMkLst>
            <pc:docMk/>
            <pc:sldMk cId="1062830510" sldId="8698"/>
            <ac:spMk id="27" creationId="{06BC3A51-50A6-575A-41E8-28CC56A5CD53}"/>
          </ac:spMkLst>
        </pc:spChg>
        <pc:spChg chg="mod">
          <ac:chgData name="Chan, Yee Nuan" userId="S::chany5@spu.edu::1a034a0f-475b-48f3-8525-5f64459a15fb" providerId="AD" clId="Web-{26CE50C2-8B4D-42DC-8B91-8AFFF6467CDC}" dt="2023-08-19T18:10:59.994" v="8" actId="1076"/>
          <ac:spMkLst>
            <pc:docMk/>
            <pc:sldMk cId="1062830510" sldId="8698"/>
            <ac:spMk id="28" creationId="{E9EF4633-DBAE-91B1-F066-762C855EDC1B}"/>
          </ac:spMkLst>
        </pc:spChg>
        <pc:spChg chg="mod">
          <ac:chgData name="Chan, Yee Nuan" userId="S::chany5@spu.edu::1a034a0f-475b-48f3-8525-5f64459a15fb" providerId="AD" clId="Web-{26CE50C2-8B4D-42DC-8B91-8AFFF6467CDC}" dt="2023-08-19T18:12:26.418" v="18" actId="1076"/>
          <ac:spMkLst>
            <pc:docMk/>
            <pc:sldMk cId="1062830510" sldId="8698"/>
            <ac:spMk id="30" creationId="{0CFF820D-6A15-9A31-C0C3-E95DE654C983}"/>
          </ac:spMkLst>
        </pc:spChg>
        <pc:spChg chg="mod">
          <ac:chgData name="Chan, Yee Nuan" userId="S::chany5@spu.edu::1a034a0f-475b-48f3-8525-5f64459a15fb" providerId="AD" clId="Web-{26CE50C2-8B4D-42DC-8B91-8AFFF6467CDC}" dt="2023-08-19T18:12:20.902" v="17" actId="1076"/>
          <ac:spMkLst>
            <pc:docMk/>
            <pc:sldMk cId="1062830510" sldId="8698"/>
            <ac:spMk id="31" creationId="{1800EA67-B765-B4B8-EE16-8103B4719B5F}"/>
          </ac:spMkLst>
        </pc:spChg>
        <pc:spChg chg="del">
          <ac:chgData name="Chan, Yee Nuan" userId="S::chany5@spu.edu::1a034a0f-475b-48f3-8525-5f64459a15fb" providerId="AD" clId="Web-{26CE50C2-8B4D-42DC-8B91-8AFFF6467CDC}" dt="2023-08-19T18:10:15.056" v="0"/>
          <ac:spMkLst>
            <pc:docMk/>
            <pc:sldMk cId="1062830510" sldId="8698"/>
            <ac:spMk id="35" creationId="{D22F206A-F2A2-0A8E-9E49-2512CADD9EA5}"/>
          </ac:spMkLst>
        </pc:spChg>
        <pc:picChg chg="mod">
          <ac:chgData name="Chan, Yee Nuan" userId="S::chany5@spu.edu::1a034a0f-475b-48f3-8525-5f64459a15fb" providerId="AD" clId="Web-{26CE50C2-8B4D-42DC-8B91-8AFFF6467CDC}" dt="2023-08-19T18:12:03.714" v="15" actId="1076"/>
          <ac:picMkLst>
            <pc:docMk/>
            <pc:sldMk cId="1062830510" sldId="8698"/>
            <ac:picMk id="8" creationId="{ED5C6ECA-544D-6065-548E-71FBA14405A8}"/>
          </ac:picMkLst>
        </pc:picChg>
      </pc:sldChg>
    </pc:docChg>
  </pc:docChgLst>
  <pc:docChgLst>
    <pc:chgData name="Zou, PeiLing" userId="S::zoup@spu.edu::53e9db93-77b0-441d-8c49-f5e522733810" providerId="AD" clId="Web-{49BCEADF-9004-2DD5-993E-43C844175FC1}"/>
    <pc:docChg chg="modSld sldOrd">
      <pc:chgData name="Zou, PeiLing" userId="S::zoup@spu.edu::53e9db93-77b0-441d-8c49-f5e522733810" providerId="AD" clId="Web-{49BCEADF-9004-2DD5-993E-43C844175FC1}" dt="2023-08-19T18:20:33.458" v="65"/>
      <pc:docMkLst>
        <pc:docMk/>
      </pc:docMkLst>
      <pc:sldChg chg="addSp delSp modSp">
        <pc:chgData name="Zou, PeiLing" userId="S::zoup@spu.edu::53e9db93-77b0-441d-8c49-f5e522733810" providerId="AD" clId="Web-{49BCEADF-9004-2DD5-993E-43C844175FC1}" dt="2023-08-19T18:08:32.301" v="30" actId="1076"/>
        <pc:sldMkLst>
          <pc:docMk/>
          <pc:sldMk cId="979085989" sldId="355"/>
        </pc:sldMkLst>
        <pc:spChg chg="del">
          <ac:chgData name="Zou, PeiLing" userId="S::zoup@spu.edu::53e9db93-77b0-441d-8c49-f5e522733810" providerId="AD" clId="Web-{49BCEADF-9004-2DD5-993E-43C844175FC1}" dt="2023-08-19T18:08:09.176" v="23"/>
          <ac:spMkLst>
            <pc:docMk/>
            <pc:sldMk cId="979085989" sldId="355"/>
            <ac:spMk id="3" creationId="{37ABE9A9-3589-BF1F-CF02-98502E9490C4}"/>
          </ac:spMkLst>
        </pc:spChg>
        <pc:picChg chg="add mod">
          <ac:chgData name="Zou, PeiLing" userId="S::zoup@spu.edu::53e9db93-77b0-441d-8c49-f5e522733810" providerId="AD" clId="Web-{49BCEADF-9004-2DD5-993E-43C844175FC1}" dt="2023-08-19T18:08:32.301" v="30" actId="1076"/>
          <ac:picMkLst>
            <pc:docMk/>
            <pc:sldMk cId="979085989" sldId="355"/>
            <ac:picMk id="2" creationId="{54DFA9C1-B43D-4883-9C09-38EC4C471479}"/>
          </ac:picMkLst>
        </pc:picChg>
      </pc:sldChg>
      <pc:sldChg chg="addSp delSp modSp addAnim">
        <pc:chgData name="Zou, PeiLing" userId="S::zoup@spu.edu::53e9db93-77b0-441d-8c49-f5e522733810" providerId="AD" clId="Web-{49BCEADF-9004-2DD5-993E-43C844175FC1}" dt="2023-08-19T18:20:33.458" v="65"/>
        <pc:sldMkLst>
          <pc:docMk/>
          <pc:sldMk cId="4246504481" sldId="8697"/>
        </pc:sldMkLst>
        <pc:spChg chg="del mod">
          <ac:chgData name="Zou, PeiLing" userId="S::zoup@spu.edu::53e9db93-77b0-441d-8c49-f5e522733810" providerId="AD" clId="Web-{49BCEADF-9004-2DD5-993E-43C844175FC1}" dt="2023-08-19T18:06:07.889" v="3"/>
          <ac:spMkLst>
            <pc:docMk/>
            <pc:sldMk cId="4246504481" sldId="8697"/>
            <ac:spMk id="3" creationId="{37ABE9A9-3589-BF1F-CF02-98502E9490C4}"/>
          </ac:spMkLst>
        </pc:spChg>
        <pc:picChg chg="add mod">
          <ac:chgData name="Zou, PeiLing" userId="S::zoup@spu.edu::53e9db93-77b0-441d-8c49-f5e522733810" providerId="AD" clId="Web-{49BCEADF-9004-2DD5-993E-43C844175FC1}" dt="2023-08-19T18:18:52.972" v="48" actId="1076"/>
          <ac:picMkLst>
            <pc:docMk/>
            <pc:sldMk cId="4246504481" sldId="8697"/>
            <ac:picMk id="2" creationId="{28374177-2D34-6940-4735-B9A377821ED4}"/>
          </ac:picMkLst>
        </pc:picChg>
        <pc:picChg chg="add mod">
          <ac:chgData name="Zou, PeiLing" userId="S::zoup@spu.edu::53e9db93-77b0-441d-8c49-f5e522733810" providerId="AD" clId="Web-{49BCEADF-9004-2DD5-993E-43C844175FC1}" dt="2023-08-19T18:19:04.878" v="52" actId="1076"/>
          <ac:picMkLst>
            <pc:docMk/>
            <pc:sldMk cId="4246504481" sldId="8697"/>
            <ac:picMk id="4" creationId="{CC34E7EF-9442-F93E-F074-48DB2C8B6A90}"/>
          </ac:picMkLst>
        </pc:picChg>
        <pc:picChg chg="add mod">
          <ac:chgData name="Zou, PeiLing" userId="S::zoup@spu.edu::53e9db93-77b0-441d-8c49-f5e522733810" providerId="AD" clId="Web-{49BCEADF-9004-2DD5-993E-43C844175FC1}" dt="2023-08-19T18:19:12.847" v="57" actId="14100"/>
          <ac:picMkLst>
            <pc:docMk/>
            <pc:sldMk cId="4246504481" sldId="8697"/>
            <ac:picMk id="5" creationId="{B97D9838-9C54-C7BE-EDB5-5FE2F3049BFE}"/>
          </ac:picMkLst>
        </pc:picChg>
        <pc:picChg chg="add mod">
          <ac:chgData name="Zou, PeiLing" userId="S::zoup@spu.edu::53e9db93-77b0-441d-8c49-f5e522733810" providerId="AD" clId="Web-{49BCEADF-9004-2DD5-993E-43C844175FC1}" dt="2023-08-19T18:20:31.943" v="64" actId="14100"/>
          <ac:picMkLst>
            <pc:docMk/>
            <pc:sldMk cId="4246504481" sldId="8697"/>
            <ac:picMk id="8" creationId="{E9563DCE-594F-00EA-7180-D545717558E8}"/>
          </ac:picMkLst>
        </pc:picChg>
      </pc:sldChg>
      <pc:sldChg chg="ord">
        <pc:chgData name="Zou, PeiLing" userId="S::zoup@spu.edu::53e9db93-77b0-441d-8c49-f5e522733810" providerId="AD" clId="Web-{49BCEADF-9004-2DD5-993E-43C844175FC1}" dt="2023-08-19T18:11:41.993" v="40"/>
        <pc:sldMkLst>
          <pc:docMk/>
          <pc:sldMk cId="3591859860" sldId="8700"/>
        </pc:sldMkLst>
      </pc:sldChg>
    </pc:docChg>
  </pc:docChgLst>
  <pc:docChgLst>
    <pc:chgData clId="Web-{0EA37B65-3D26-4058-AC74-D2F613A3FEA0}"/>
    <pc:docChg chg="addSld">
      <pc:chgData name="" userId="" providerId="" clId="Web-{0EA37B65-3D26-4058-AC74-D2F613A3FEA0}" dt="2023-08-19T05:47:55.358" v="0"/>
      <pc:docMkLst>
        <pc:docMk/>
      </pc:docMkLst>
      <pc:sldChg chg="add">
        <pc:chgData name="" userId="" providerId="" clId="Web-{0EA37B65-3D26-4058-AC74-D2F613A3FEA0}" dt="2023-08-19T05:47:55.358" v="0"/>
        <pc:sldMkLst>
          <pc:docMk/>
          <pc:sldMk cId="3591859860" sldId="8700"/>
        </pc:sldMkLst>
      </pc:sldChg>
    </pc:docChg>
  </pc:docChgLst>
  <pc:docChgLst>
    <pc:chgData name="Zhang, Yayuan" userId="S::zhangy8@spu.edu::018c7994-a27b-49da-9919-4cf9c9717a19" providerId="AD" clId="Web-{43A7DE39-9ABE-4045-B443-61E0640049C7}"/>
    <pc:docChg chg="addSld delSld">
      <pc:chgData name="Zhang, Yayuan" userId="S::zhangy8@spu.edu::018c7994-a27b-49da-9919-4cf9c9717a19" providerId="AD" clId="Web-{43A7DE39-9ABE-4045-B443-61E0640049C7}" dt="2023-08-19T07:05:08.013" v="1"/>
      <pc:docMkLst>
        <pc:docMk/>
      </pc:docMkLst>
      <pc:sldChg chg="del">
        <pc:chgData name="Zhang, Yayuan" userId="S::zhangy8@spu.edu::018c7994-a27b-49da-9919-4cf9c9717a19" providerId="AD" clId="Web-{43A7DE39-9ABE-4045-B443-61E0640049C7}" dt="2023-08-19T07:05:08.013" v="1"/>
        <pc:sldMkLst>
          <pc:docMk/>
          <pc:sldMk cId="1747096722" sldId="8701"/>
        </pc:sldMkLst>
      </pc:sldChg>
      <pc:sldChg chg="add">
        <pc:chgData name="Zhang, Yayuan" userId="S::zhangy8@spu.edu::018c7994-a27b-49da-9919-4cf9c9717a19" providerId="AD" clId="Web-{43A7DE39-9ABE-4045-B443-61E0640049C7}" dt="2023-08-19T07:05:06.607" v="0"/>
        <pc:sldMkLst>
          <pc:docMk/>
          <pc:sldMk cId="252159180" sldId="8702"/>
        </pc:sldMkLst>
      </pc:sldChg>
    </pc:docChg>
  </pc:docChgLst>
  <pc:docChgLst>
    <pc:chgData name="Zhang, Yayuan" userId="S::zhangy8@spu.edu::018c7994-a27b-49da-9919-4cf9c9717a19" providerId="AD" clId="Web-{2DDCE080-8085-4A15-9418-13A372AD02E9}"/>
    <pc:docChg chg="modSld">
      <pc:chgData name="Zhang, Yayuan" userId="S::zhangy8@spu.edu::018c7994-a27b-49da-9919-4cf9c9717a19" providerId="AD" clId="Web-{2DDCE080-8085-4A15-9418-13A372AD02E9}" dt="2023-08-27T01:48:47.592" v="9" actId="1076"/>
      <pc:docMkLst>
        <pc:docMk/>
      </pc:docMkLst>
      <pc:sldChg chg="modSp">
        <pc:chgData name="Zhang, Yayuan" userId="S::zhangy8@spu.edu::018c7994-a27b-49da-9919-4cf9c9717a19" providerId="AD" clId="Web-{2DDCE080-8085-4A15-9418-13A372AD02E9}" dt="2023-08-27T01:48:47.592" v="9" actId="1076"/>
        <pc:sldMkLst>
          <pc:docMk/>
          <pc:sldMk cId="4246504481" sldId="8697"/>
        </pc:sldMkLst>
        <pc:picChg chg="mod">
          <ac:chgData name="Zhang, Yayuan" userId="S::zhangy8@spu.edu::018c7994-a27b-49da-9919-4cf9c9717a19" providerId="AD" clId="Web-{2DDCE080-8085-4A15-9418-13A372AD02E9}" dt="2023-08-27T01:48:44.404" v="7" actId="1076"/>
          <ac:picMkLst>
            <pc:docMk/>
            <pc:sldMk cId="4246504481" sldId="8697"/>
            <ac:picMk id="4" creationId="{CC34E7EF-9442-F93E-F074-48DB2C8B6A90}"/>
          </ac:picMkLst>
        </pc:picChg>
        <pc:picChg chg="mod">
          <ac:chgData name="Zhang, Yayuan" userId="S::zhangy8@spu.edu::018c7994-a27b-49da-9919-4cf9c9717a19" providerId="AD" clId="Web-{2DDCE080-8085-4A15-9418-13A372AD02E9}" dt="2023-08-27T01:48:45.998" v="8" actId="1076"/>
          <ac:picMkLst>
            <pc:docMk/>
            <pc:sldMk cId="4246504481" sldId="8697"/>
            <ac:picMk id="5" creationId="{B97D9838-9C54-C7BE-EDB5-5FE2F3049BFE}"/>
          </ac:picMkLst>
        </pc:picChg>
        <pc:picChg chg="mod">
          <ac:chgData name="Zhang, Yayuan" userId="S::zhangy8@spu.edu::018c7994-a27b-49da-9919-4cf9c9717a19" providerId="AD" clId="Web-{2DDCE080-8085-4A15-9418-13A372AD02E9}" dt="2023-08-27T01:48:47.592" v="9" actId="1076"/>
          <ac:picMkLst>
            <pc:docMk/>
            <pc:sldMk cId="4246504481" sldId="8697"/>
            <ac:picMk id="8" creationId="{E9563DCE-594F-00EA-7180-D545717558E8}"/>
          </ac:picMkLst>
        </pc:picChg>
      </pc:sldChg>
    </pc:docChg>
  </pc:docChgLst>
  <pc:docChgLst>
    <pc:chgData name="Chan, Yee Nuan" userId="S::chany5@spu.edu::1a034a0f-475b-48f3-8525-5f64459a15fb" providerId="AD" clId="Web-{A319E0AD-01EF-4C82-8ABE-D69F00613D2F}"/>
    <pc:docChg chg="modSld">
      <pc:chgData name="Chan, Yee Nuan" userId="S::chany5@spu.edu::1a034a0f-475b-48f3-8525-5f64459a15fb" providerId="AD" clId="Web-{A319E0AD-01EF-4C82-8ABE-D69F00613D2F}" dt="2023-08-19T18:19:40.633" v="5"/>
      <pc:docMkLst>
        <pc:docMk/>
      </pc:docMkLst>
      <pc:sldChg chg="modSp">
        <pc:chgData name="Chan, Yee Nuan" userId="S::chany5@spu.edu::1a034a0f-475b-48f3-8525-5f64459a15fb" providerId="AD" clId="Web-{A319E0AD-01EF-4C82-8ABE-D69F00613D2F}" dt="2023-08-19T18:19:09.944" v="3"/>
        <pc:sldMkLst>
          <pc:docMk/>
          <pc:sldMk cId="4246504481" sldId="8697"/>
        </pc:sldMkLst>
        <pc:spChg chg="mod">
          <ac:chgData name="Chan, Yee Nuan" userId="S::chany5@spu.edu::1a034a0f-475b-48f3-8525-5f64459a15fb" providerId="AD" clId="Web-{A319E0AD-01EF-4C82-8ABE-D69F00613D2F}" dt="2023-08-19T18:19:09.944" v="3"/>
          <ac:spMkLst>
            <pc:docMk/>
            <pc:sldMk cId="4246504481" sldId="8697"/>
            <ac:spMk id="7" creationId="{4A6280BC-D18C-DF14-CBCF-DBF9E0A48749}"/>
          </ac:spMkLst>
        </pc:spChg>
        <pc:spChg chg="mod">
          <ac:chgData name="Chan, Yee Nuan" userId="S::chany5@spu.edu::1a034a0f-475b-48f3-8525-5f64459a15fb" providerId="AD" clId="Web-{A319E0AD-01EF-4C82-8ABE-D69F00613D2F}" dt="2023-08-19T18:19:04.913" v="2"/>
          <ac:spMkLst>
            <pc:docMk/>
            <pc:sldMk cId="4246504481" sldId="8697"/>
            <ac:spMk id="9" creationId="{887730CF-E9D7-758F-51A1-1F37D113AA20}"/>
          </ac:spMkLst>
        </pc:spChg>
      </pc:sldChg>
      <pc:sldChg chg="modSp">
        <pc:chgData name="Chan, Yee Nuan" userId="S::chany5@spu.edu::1a034a0f-475b-48f3-8525-5f64459a15fb" providerId="AD" clId="Web-{A319E0AD-01EF-4C82-8ABE-D69F00613D2F}" dt="2023-08-19T18:19:40.633" v="5"/>
        <pc:sldMkLst>
          <pc:docMk/>
          <pc:sldMk cId="1062830510" sldId="8698"/>
        </pc:sldMkLst>
        <pc:spChg chg="mod">
          <ac:chgData name="Chan, Yee Nuan" userId="S::chany5@spu.edu::1a034a0f-475b-48f3-8525-5f64459a15fb" providerId="AD" clId="Web-{A319E0AD-01EF-4C82-8ABE-D69F00613D2F}" dt="2023-08-19T18:19:40.633" v="5"/>
          <ac:spMkLst>
            <pc:docMk/>
            <pc:sldMk cId="1062830510" sldId="8698"/>
            <ac:spMk id="7" creationId="{4A6280BC-D18C-DF14-CBCF-DBF9E0A48749}"/>
          </ac:spMkLst>
        </pc:spChg>
        <pc:spChg chg="mod">
          <ac:chgData name="Chan, Yee Nuan" userId="S::chany5@spu.edu::1a034a0f-475b-48f3-8525-5f64459a15fb" providerId="AD" clId="Web-{A319E0AD-01EF-4C82-8ABE-D69F00613D2F}" dt="2023-08-19T18:19:35.086" v="4"/>
          <ac:spMkLst>
            <pc:docMk/>
            <pc:sldMk cId="1062830510" sldId="8698"/>
            <ac:spMk id="11" creationId="{DB79DFF9-9C33-6F3B-F28C-17CD607C41BE}"/>
          </ac:spMkLst>
        </pc:spChg>
      </pc:sldChg>
    </pc:docChg>
  </pc:docChgLst>
  <pc:docChgLst>
    <pc:chgData name="Zhang, Yayuan" userId="S::zhangy8@spu.edu::018c7994-a27b-49da-9919-4cf9c9717a19" providerId="AD" clId="Web-{56C69A52-34E0-4515-91D0-375C1116E903}"/>
    <pc:docChg chg="addSld">
      <pc:chgData name="Zhang, Yayuan" userId="S::zhangy8@spu.edu::018c7994-a27b-49da-9919-4cf9c9717a19" providerId="AD" clId="Web-{56C69A52-34E0-4515-91D0-375C1116E903}" dt="2023-08-19T05:52:16.130" v="0"/>
      <pc:docMkLst>
        <pc:docMk/>
      </pc:docMkLst>
      <pc:sldChg chg="add">
        <pc:chgData name="Zhang, Yayuan" userId="S::zhangy8@spu.edu::018c7994-a27b-49da-9919-4cf9c9717a19" providerId="AD" clId="Web-{56C69A52-34E0-4515-91D0-375C1116E903}" dt="2023-08-19T05:52:16.130" v="0"/>
        <pc:sldMkLst>
          <pc:docMk/>
          <pc:sldMk cId="1747096722" sldId="8701"/>
        </pc:sldMkLst>
      </pc:sldChg>
    </pc:docChg>
  </pc:docChgLst>
  <pc:docChgLst>
    <pc:chgData name="Sutislio, Elvina" userId="728bd19a-2cbd-400c-b031-bffa61d9610a" providerId="ADAL" clId="{6502EB58-5ED8-4A5B-BC04-DA05275FABA2}"/>
    <pc:docChg chg="undo custSel modSld">
      <pc:chgData name="Sutislio, Elvina" userId="728bd19a-2cbd-400c-b031-bffa61d9610a" providerId="ADAL" clId="{6502EB58-5ED8-4A5B-BC04-DA05275FABA2}" dt="2023-08-19T18:25:48.806" v="53" actId="20577"/>
      <pc:docMkLst>
        <pc:docMk/>
      </pc:docMkLst>
      <pc:sldChg chg="modSp mod">
        <pc:chgData name="Sutislio, Elvina" userId="728bd19a-2cbd-400c-b031-bffa61d9610a" providerId="ADAL" clId="{6502EB58-5ED8-4A5B-BC04-DA05275FABA2}" dt="2023-08-19T18:04:25.227" v="7" actId="20577"/>
        <pc:sldMkLst>
          <pc:docMk/>
          <pc:sldMk cId="979085989" sldId="355"/>
        </pc:sldMkLst>
        <pc:spChg chg="mod">
          <ac:chgData name="Sutislio, Elvina" userId="728bd19a-2cbd-400c-b031-bffa61d9610a" providerId="ADAL" clId="{6502EB58-5ED8-4A5B-BC04-DA05275FABA2}" dt="2023-08-19T18:04:25.227" v="7" actId="20577"/>
          <ac:spMkLst>
            <pc:docMk/>
            <pc:sldMk cId="979085989" sldId="355"/>
            <ac:spMk id="20" creationId="{F93A7B82-C287-E4E7-CFBD-7CB3DE1D0722}"/>
          </ac:spMkLst>
        </pc:spChg>
      </pc:sldChg>
      <pc:sldChg chg="modSp mod">
        <pc:chgData name="Sutislio, Elvina" userId="728bd19a-2cbd-400c-b031-bffa61d9610a" providerId="ADAL" clId="{6502EB58-5ED8-4A5B-BC04-DA05275FABA2}" dt="2023-08-19T18:03:41.907" v="1" actId="27636"/>
        <pc:sldMkLst>
          <pc:docMk/>
          <pc:sldMk cId="2122228905" sldId="8694"/>
        </pc:sldMkLst>
        <pc:spChg chg="mod">
          <ac:chgData name="Sutislio, Elvina" userId="728bd19a-2cbd-400c-b031-bffa61d9610a" providerId="ADAL" clId="{6502EB58-5ED8-4A5B-BC04-DA05275FABA2}" dt="2023-08-19T18:03:41.828" v="0" actId="27636"/>
          <ac:spMkLst>
            <pc:docMk/>
            <pc:sldMk cId="2122228905" sldId="8694"/>
            <ac:spMk id="1493" creationId="{21BE9BBF-CA1C-55DB-907D-16AD127F3117}"/>
          </ac:spMkLst>
        </pc:spChg>
        <pc:spChg chg="mod">
          <ac:chgData name="Sutislio, Elvina" userId="728bd19a-2cbd-400c-b031-bffa61d9610a" providerId="ADAL" clId="{6502EB58-5ED8-4A5B-BC04-DA05275FABA2}" dt="2023-08-19T18:03:41.907" v="1" actId="27636"/>
          <ac:spMkLst>
            <pc:docMk/>
            <pc:sldMk cId="2122228905" sldId="8694"/>
            <ac:spMk id="1495" creationId="{AD5E02B6-70AB-7237-D712-6943CA3B4705}"/>
          </ac:spMkLst>
        </pc:spChg>
      </pc:sldChg>
      <pc:sldChg chg="addSp delSp modSp mod">
        <pc:chgData name="Sutislio, Elvina" userId="728bd19a-2cbd-400c-b031-bffa61d9610a" providerId="ADAL" clId="{6502EB58-5ED8-4A5B-BC04-DA05275FABA2}" dt="2023-08-19T18:13:09.799" v="52" actId="1076"/>
        <pc:sldMkLst>
          <pc:docMk/>
          <pc:sldMk cId="1062830510" sldId="8698"/>
        </pc:sldMkLst>
        <pc:spChg chg="del">
          <ac:chgData name="Sutislio, Elvina" userId="728bd19a-2cbd-400c-b031-bffa61d9610a" providerId="ADAL" clId="{6502EB58-5ED8-4A5B-BC04-DA05275FABA2}" dt="2023-08-19T18:10:05.671" v="8" actId="478"/>
          <ac:spMkLst>
            <pc:docMk/>
            <pc:sldMk cId="1062830510" sldId="8698"/>
            <ac:spMk id="3" creationId="{37ABE9A9-3589-BF1F-CF02-98502E9490C4}"/>
          </ac:spMkLst>
        </pc:spChg>
        <pc:spChg chg="add del">
          <ac:chgData name="Sutislio, Elvina" userId="728bd19a-2cbd-400c-b031-bffa61d9610a" providerId="ADAL" clId="{6502EB58-5ED8-4A5B-BC04-DA05275FABA2}" dt="2023-08-19T18:12:42.800" v="40" actId="478"/>
          <ac:spMkLst>
            <pc:docMk/>
            <pc:sldMk cId="1062830510" sldId="8698"/>
            <ac:spMk id="4" creationId="{82F600B8-E32F-4B08-2205-05E28C47B89C}"/>
          </ac:spMkLst>
        </pc:spChg>
        <pc:spChg chg="add del">
          <ac:chgData name="Sutislio, Elvina" userId="728bd19a-2cbd-400c-b031-bffa61d9610a" providerId="ADAL" clId="{6502EB58-5ED8-4A5B-BC04-DA05275FABA2}" dt="2023-08-19T18:12:42.800" v="40" actId="478"/>
          <ac:spMkLst>
            <pc:docMk/>
            <pc:sldMk cId="1062830510" sldId="8698"/>
            <ac:spMk id="5" creationId="{B1E07EAF-DA9E-726B-E09C-071AF74DF46E}"/>
          </ac:spMkLst>
        </pc:spChg>
        <pc:spChg chg="add del">
          <ac:chgData name="Sutislio, Elvina" userId="728bd19a-2cbd-400c-b031-bffa61d9610a" providerId="ADAL" clId="{6502EB58-5ED8-4A5B-BC04-DA05275FABA2}" dt="2023-08-19T18:12:42.800" v="40" actId="478"/>
          <ac:spMkLst>
            <pc:docMk/>
            <pc:sldMk cId="1062830510" sldId="8698"/>
            <ac:spMk id="14" creationId="{8AF03D46-55D2-1868-D0C1-4C4D9B7398F4}"/>
          </ac:spMkLst>
        </pc:spChg>
        <pc:spChg chg="add del">
          <ac:chgData name="Sutislio, Elvina" userId="728bd19a-2cbd-400c-b031-bffa61d9610a" providerId="ADAL" clId="{6502EB58-5ED8-4A5B-BC04-DA05275FABA2}" dt="2023-08-19T18:12:42.800" v="40" actId="478"/>
          <ac:spMkLst>
            <pc:docMk/>
            <pc:sldMk cId="1062830510" sldId="8698"/>
            <ac:spMk id="16" creationId="{7FD51522-9880-B1B7-1BFB-507E6D0D8EF2}"/>
          </ac:spMkLst>
        </pc:spChg>
        <pc:spChg chg="mod">
          <ac:chgData name="Sutislio, Elvina" userId="728bd19a-2cbd-400c-b031-bffa61d9610a" providerId="ADAL" clId="{6502EB58-5ED8-4A5B-BC04-DA05275FABA2}" dt="2023-08-19T18:11:42.129" v="31" actId="1076"/>
          <ac:spMkLst>
            <pc:docMk/>
            <pc:sldMk cId="1062830510" sldId="8698"/>
            <ac:spMk id="20" creationId="{F93A7B82-C287-E4E7-CFBD-7CB3DE1D0722}"/>
          </ac:spMkLst>
        </pc:spChg>
        <pc:spChg chg="add del">
          <ac:chgData name="Sutislio, Elvina" userId="728bd19a-2cbd-400c-b031-bffa61d9610a" providerId="ADAL" clId="{6502EB58-5ED8-4A5B-BC04-DA05275FABA2}" dt="2023-08-19T18:12:42.800" v="40" actId="478"/>
          <ac:spMkLst>
            <pc:docMk/>
            <pc:sldMk cId="1062830510" sldId="8698"/>
            <ac:spMk id="26" creationId="{98DFBDE7-CD58-B559-02C4-D23771ADCAF6}"/>
          </ac:spMkLst>
        </pc:spChg>
        <pc:spChg chg="add del">
          <ac:chgData name="Sutislio, Elvina" userId="728bd19a-2cbd-400c-b031-bffa61d9610a" providerId="ADAL" clId="{6502EB58-5ED8-4A5B-BC04-DA05275FABA2}" dt="2023-08-19T18:12:42.800" v="40" actId="478"/>
          <ac:spMkLst>
            <pc:docMk/>
            <pc:sldMk cId="1062830510" sldId="8698"/>
            <ac:spMk id="27" creationId="{06BC3A51-50A6-575A-41E8-28CC56A5CD53}"/>
          </ac:spMkLst>
        </pc:spChg>
        <pc:spChg chg="add del">
          <ac:chgData name="Sutislio, Elvina" userId="728bd19a-2cbd-400c-b031-bffa61d9610a" providerId="ADAL" clId="{6502EB58-5ED8-4A5B-BC04-DA05275FABA2}" dt="2023-08-19T18:12:42.800" v="40" actId="478"/>
          <ac:spMkLst>
            <pc:docMk/>
            <pc:sldMk cId="1062830510" sldId="8698"/>
            <ac:spMk id="28" creationId="{E9EF4633-DBAE-91B1-F066-762C855EDC1B}"/>
          </ac:spMkLst>
        </pc:spChg>
        <pc:spChg chg="add del">
          <ac:chgData name="Sutislio, Elvina" userId="728bd19a-2cbd-400c-b031-bffa61d9610a" providerId="ADAL" clId="{6502EB58-5ED8-4A5B-BC04-DA05275FABA2}" dt="2023-08-19T18:12:42.800" v="40" actId="478"/>
          <ac:spMkLst>
            <pc:docMk/>
            <pc:sldMk cId="1062830510" sldId="8698"/>
            <ac:spMk id="29" creationId="{9ED3241B-CFD6-237B-A4BB-EB07A4CA4E2A}"/>
          </ac:spMkLst>
        </pc:spChg>
        <pc:spChg chg="add del">
          <ac:chgData name="Sutislio, Elvina" userId="728bd19a-2cbd-400c-b031-bffa61d9610a" providerId="ADAL" clId="{6502EB58-5ED8-4A5B-BC04-DA05275FABA2}" dt="2023-08-19T18:12:42.800" v="40" actId="478"/>
          <ac:spMkLst>
            <pc:docMk/>
            <pc:sldMk cId="1062830510" sldId="8698"/>
            <ac:spMk id="30" creationId="{0CFF820D-6A15-9A31-C0C3-E95DE654C983}"/>
          </ac:spMkLst>
        </pc:spChg>
        <pc:spChg chg="add del">
          <ac:chgData name="Sutislio, Elvina" userId="728bd19a-2cbd-400c-b031-bffa61d9610a" providerId="ADAL" clId="{6502EB58-5ED8-4A5B-BC04-DA05275FABA2}" dt="2023-08-19T18:12:42.800" v="40" actId="478"/>
          <ac:spMkLst>
            <pc:docMk/>
            <pc:sldMk cId="1062830510" sldId="8698"/>
            <ac:spMk id="31" creationId="{1800EA67-B765-B4B8-EE16-8103B4719B5F}"/>
          </ac:spMkLst>
        </pc:spChg>
        <pc:picChg chg="add mod">
          <ac:chgData name="Sutislio, Elvina" userId="728bd19a-2cbd-400c-b031-bffa61d9610a" providerId="ADAL" clId="{6502EB58-5ED8-4A5B-BC04-DA05275FABA2}" dt="2023-08-19T18:12:51.963" v="44" actId="1076"/>
          <ac:picMkLst>
            <pc:docMk/>
            <pc:sldMk cId="1062830510" sldId="8698"/>
            <ac:picMk id="8" creationId="{ED5C6ECA-544D-6065-548E-71FBA14405A8}"/>
          </ac:picMkLst>
        </pc:picChg>
        <pc:picChg chg="add del">
          <ac:chgData name="Sutislio, Elvina" userId="728bd19a-2cbd-400c-b031-bffa61d9610a" providerId="ADAL" clId="{6502EB58-5ED8-4A5B-BC04-DA05275FABA2}" dt="2023-08-19T18:12:42.800" v="40" actId="478"/>
          <ac:picMkLst>
            <pc:docMk/>
            <pc:sldMk cId="1062830510" sldId="8698"/>
            <ac:picMk id="19" creationId="{A3445BCB-D3A4-B152-2A7A-D23428738F97}"/>
          </ac:picMkLst>
        </pc:picChg>
        <pc:picChg chg="add mod">
          <ac:chgData name="Sutislio, Elvina" userId="728bd19a-2cbd-400c-b031-bffa61d9610a" providerId="ADAL" clId="{6502EB58-5ED8-4A5B-BC04-DA05275FABA2}" dt="2023-08-19T18:13:09.799" v="52" actId="1076"/>
          <ac:picMkLst>
            <pc:docMk/>
            <pc:sldMk cId="1062830510" sldId="8698"/>
            <ac:picMk id="1026" creationId="{A9E419D0-4F01-BD64-BA90-B937857301BC}"/>
          </ac:picMkLst>
        </pc:picChg>
      </pc:sldChg>
      <pc:sldChg chg="modSp mod">
        <pc:chgData name="Sutislio, Elvina" userId="728bd19a-2cbd-400c-b031-bffa61d9610a" providerId="ADAL" clId="{6502EB58-5ED8-4A5B-BC04-DA05275FABA2}" dt="2023-08-19T18:25:48.806" v="53" actId="20577"/>
        <pc:sldMkLst>
          <pc:docMk/>
          <pc:sldMk cId="252159180" sldId="8702"/>
        </pc:sldMkLst>
        <pc:spChg chg="mod">
          <ac:chgData name="Sutislio, Elvina" userId="728bd19a-2cbd-400c-b031-bffa61d9610a" providerId="ADAL" clId="{6502EB58-5ED8-4A5B-BC04-DA05275FABA2}" dt="2023-08-19T18:25:48.806" v="53" actId="20577"/>
          <ac:spMkLst>
            <pc:docMk/>
            <pc:sldMk cId="252159180" sldId="8702"/>
            <ac:spMk id="32" creationId="{272E431C-F07D-909A-D370-F868EC8AC2A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2023/8/26</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9E29FD-5CB0-43B2-8DE4-7A81EECF5A0B}" type="datetimeFigureOut">
              <a:rPr lang="zh-CN" altLang="en-US" smtClean="0"/>
              <a:t>2023/8/26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A2CAD8-F91A-409A-B778-AA74111763F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D1D5DB"/>
                </a:solidFill>
                <a:effectLst/>
                <a:latin typeface="Söhne"/>
              </a:rPr>
              <a:t>Good day everyone! I'm excited to present our project today: A deep dive analysis of WNBA data using advanced cloud-based tools, as part of our "Big data and cloud based tools" course.</a:t>
            </a:r>
            <a:endParaRPr lang="zh-CN" altLang="en-US"/>
          </a:p>
        </p:txBody>
      </p:sp>
      <p:sp>
        <p:nvSpPr>
          <p:cNvPr id="4" name="灯片编号占位符 3"/>
          <p:cNvSpPr>
            <a:spLocks noGrp="1"/>
          </p:cNvSpPr>
          <p:nvPr>
            <p:ph type="sldNum" sz="quarter" idx="10"/>
          </p:nvPr>
        </p:nvSpPr>
        <p:spPr/>
        <p:txBody>
          <a:bodyPr/>
          <a:lstStyle/>
          <a:p>
            <a:fld id="{D0EC329A-08C6-44C2-ACD0-60364213B90B}" type="slidenum">
              <a:rPr lang="en-US" smtClean="0"/>
              <a:t>1</a:t>
            </a:fld>
            <a:endParaRPr lang="en-US"/>
          </a:p>
        </p:txBody>
      </p:sp>
    </p:spTree>
    <p:extLst>
      <p:ext uri="{BB962C8B-B14F-4D97-AF65-F5344CB8AC3E}">
        <p14:creationId xmlns:p14="http://schemas.microsoft.com/office/powerpoint/2010/main" val="8604453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0EC329A-08C6-44C2-ACD0-60364213B90B}" type="slidenum">
              <a:rPr lang="en-US" smtClean="0"/>
              <a:t>10</a:t>
            </a:fld>
            <a:endParaRPr lang="en-US"/>
          </a:p>
        </p:txBody>
      </p:sp>
    </p:spTree>
    <p:extLst>
      <p:ext uri="{BB962C8B-B14F-4D97-AF65-F5344CB8AC3E}">
        <p14:creationId xmlns:p14="http://schemas.microsoft.com/office/powerpoint/2010/main" val="1616309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f77b7884eb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f77b7884eb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Clr>
                <a:srgbClr val="846E84"/>
              </a:buClr>
              <a:buFont typeface="Wingdings" panose="05000000000000000000" pitchFamily="2" charset="2"/>
              <a:buNone/>
            </a:pPr>
            <a:r>
              <a:rPr lang="en-US"/>
              <a:t>Our journey began with a multitude of data: 1076 csv files, provided by our professor, all containing diverse and valuable WNBA player metrics. Rather than analyzing disjointed datasets, we chose to amalgamate these files into one cohesive Excel spreadsheet, setting the stage for a more structured and effective analysis.</a:t>
            </a:r>
          </a:p>
          <a:p>
            <a:pPr marL="0" lvl="0" indent="0" rtl="0">
              <a:lnSpc>
                <a:spcPct val="150000"/>
              </a:lnSpc>
              <a:spcBef>
                <a:spcPts val="0"/>
              </a:spcBef>
              <a:spcAft>
                <a:spcPts val="0"/>
              </a:spcAft>
              <a:buClr>
                <a:srgbClr val="846E84"/>
              </a:buClr>
              <a:buFont typeface="Wingdings" panose="05000000000000000000" pitchFamily="2" charset="2"/>
              <a:buNone/>
            </a:pPr>
            <a:r>
              <a:rPr lang="en-US"/>
              <a:t>In here, we used python spark programming language to combine these datasets as one, the original dataset</a:t>
            </a:r>
          </a:p>
        </p:txBody>
      </p:sp>
    </p:spTree>
    <p:extLst>
      <p:ext uri="{BB962C8B-B14F-4D97-AF65-F5344CB8AC3E}">
        <p14:creationId xmlns:p14="http://schemas.microsoft.com/office/powerpoint/2010/main" val="572181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a:lnSpc>
                <a:spcPct val="107000"/>
              </a:lnSpc>
              <a:spcBef>
                <a:spcPts val="0"/>
              </a:spcBef>
              <a:spcAft>
                <a:spcPts val="800"/>
              </a:spcAft>
            </a:pPr>
            <a:endParaRPr lang="en-US" sz="180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D0EC329A-08C6-44C2-ACD0-60364213B90B}" type="slidenum">
              <a:rPr lang="en-US" smtClean="0"/>
              <a:t>3</a:t>
            </a:fld>
            <a:endParaRPr lang="en-US"/>
          </a:p>
        </p:txBody>
      </p:sp>
    </p:spTree>
    <p:extLst>
      <p:ext uri="{BB962C8B-B14F-4D97-AF65-F5344CB8AC3E}">
        <p14:creationId xmlns:p14="http://schemas.microsoft.com/office/powerpoint/2010/main" val="24757173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a:lnSpc>
                <a:spcPct val="107000"/>
              </a:lnSpc>
              <a:spcBef>
                <a:spcPts val="0"/>
              </a:spcBef>
              <a:spcAft>
                <a:spcPts val="800"/>
              </a:spcAft>
            </a:pPr>
            <a:endParaRPr lang="en-US" sz="180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D0EC329A-08C6-44C2-ACD0-60364213B90B}" type="slidenum">
              <a:rPr lang="en-US" smtClean="0"/>
              <a:t>4</a:t>
            </a:fld>
            <a:endParaRPr lang="en-US"/>
          </a:p>
        </p:txBody>
      </p:sp>
    </p:spTree>
    <p:extLst>
      <p:ext uri="{BB962C8B-B14F-4D97-AF65-F5344CB8AC3E}">
        <p14:creationId xmlns:p14="http://schemas.microsoft.com/office/powerpoint/2010/main" val="39775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a:lnSpc>
                <a:spcPct val="107000"/>
              </a:lnSpc>
              <a:spcBef>
                <a:spcPts val="0"/>
              </a:spcBef>
              <a:spcAft>
                <a:spcPts val="800"/>
              </a:spcAft>
            </a:pPr>
            <a:endParaRPr lang="en-US" sz="180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D0EC329A-08C6-44C2-ACD0-60364213B90B}" type="slidenum">
              <a:rPr lang="en-US" smtClean="0"/>
              <a:t>5</a:t>
            </a:fld>
            <a:endParaRPr lang="en-US"/>
          </a:p>
        </p:txBody>
      </p:sp>
    </p:spTree>
    <p:extLst>
      <p:ext uri="{BB962C8B-B14F-4D97-AF65-F5344CB8AC3E}">
        <p14:creationId xmlns:p14="http://schemas.microsoft.com/office/powerpoint/2010/main" val="33052929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a:lnSpc>
                <a:spcPct val="107000"/>
              </a:lnSpc>
              <a:spcBef>
                <a:spcPts val="0"/>
              </a:spcBef>
              <a:spcAft>
                <a:spcPts val="800"/>
              </a:spcAft>
            </a:pPr>
            <a:endParaRPr lang="en-US" sz="180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D0EC329A-08C6-44C2-ACD0-60364213B90B}" type="slidenum">
              <a:rPr lang="en-US" smtClean="0"/>
              <a:t>6</a:t>
            </a:fld>
            <a:endParaRPr lang="en-US"/>
          </a:p>
        </p:txBody>
      </p:sp>
    </p:spTree>
    <p:extLst>
      <p:ext uri="{BB962C8B-B14F-4D97-AF65-F5344CB8AC3E}">
        <p14:creationId xmlns:p14="http://schemas.microsoft.com/office/powerpoint/2010/main" val="1630532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f77b7884eb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f77b7884eb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Clr>
                <a:srgbClr val="846E84"/>
              </a:buClr>
              <a:buFont typeface="Wingdings" panose="05000000000000000000" pitchFamily="2" charset="2"/>
              <a:buNone/>
            </a:pPr>
            <a:r>
              <a:rPr lang="en-US"/>
              <a:t>Utilizing cloud computing platforms, we managed smooth batch processing, ensuring data effortlessly transitioned into our analysis tools. Simultaneously, event handlers were set up, priming our system for automated and appropriate actions upon new WNBA data imports.</a:t>
            </a:r>
          </a:p>
        </p:txBody>
      </p:sp>
    </p:spTree>
    <p:extLst>
      <p:ext uri="{BB962C8B-B14F-4D97-AF65-F5344CB8AC3E}">
        <p14:creationId xmlns:p14="http://schemas.microsoft.com/office/powerpoint/2010/main" val="674297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f77b7884eb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f77b7884eb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Clr>
                <a:srgbClr val="846E84"/>
              </a:buClr>
              <a:buFont typeface="Wingdings" panose="05000000000000000000" pitchFamily="2" charset="2"/>
              <a:buNone/>
            </a:pPr>
            <a:r>
              <a:rPr lang="en-US"/>
              <a:t>Lastly, we harnessed machine learning to deep dive into player performance ...........</a:t>
            </a:r>
          </a:p>
        </p:txBody>
      </p:sp>
    </p:spTree>
    <p:extLst>
      <p:ext uri="{BB962C8B-B14F-4D97-AF65-F5344CB8AC3E}">
        <p14:creationId xmlns:p14="http://schemas.microsoft.com/office/powerpoint/2010/main" val="34585744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1113e52e14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1113e52e14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D1D5DB"/>
                </a:solidFill>
                <a:effectLst/>
                <a:latin typeface="Söhne"/>
              </a:rPr>
              <a:t>Our journey was characterized by both triumphs and tribulations.</a:t>
            </a:r>
          </a:p>
          <a:p>
            <a:pPr marL="0" lvl="0" indent="0" algn="l" rtl="0">
              <a:spcBef>
                <a:spcPts val="0"/>
              </a:spcBef>
              <a:spcAft>
                <a:spcPts val="0"/>
              </a:spcAft>
              <a:buNone/>
            </a:pPr>
            <a:endParaRPr lang="en-US" b="0" i="0">
              <a:solidFill>
                <a:srgbClr val="D1D5DB"/>
              </a:solidFill>
              <a:effectLst/>
              <a:latin typeface="Söhne"/>
            </a:endParaRPr>
          </a:p>
          <a:p>
            <a:pPr marL="0" lvl="0" indent="0" algn="l" rtl="0">
              <a:spcBef>
                <a:spcPts val="0"/>
              </a:spcBef>
              <a:spcAft>
                <a:spcPts val="0"/>
              </a:spcAft>
              <a:buNone/>
            </a:pPr>
            <a:r>
              <a:rPr lang="en-US" b="0" i="0">
                <a:solidFill>
                  <a:srgbClr val="D1D5DB"/>
                </a:solidFill>
                <a:effectLst/>
                <a:latin typeface="Söhne"/>
              </a:rPr>
              <a:t>On the positive side: Our decision to consolidate the numerous CSV files proved beneficial for streamlined analysis. Our data cleaning strategies were robust, paving the way for insights with integrity.</a:t>
            </a:r>
          </a:p>
          <a:p>
            <a:pPr marL="0" lvl="0" indent="0" algn="l" rtl="0">
              <a:spcBef>
                <a:spcPts val="0"/>
              </a:spcBef>
              <a:spcAft>
                <a:spcPts val="0"/>
              </a:spcAft>
              <a:buNone/>
            </a:pPr>
            <a:endParaRPr lang="en-US" b="0" i="0">
              <a:solidFill>
                <a:srgbClr val="D1D5DB"/>
              </a:solidFill>
              <a:effectLst/>
              <a:latin typeface="Söhne"/>
            </a:endParaRPr>
          </a:p>
          <a:p>
            <a:pPr marL="0" lvl="0" indent="0" algn="l" rtl="0">
              <a:spcBef>
                <a:spcPts val="0"/>
              </a:spcBef>
              <a:spcAft>
                <a:spcPts val="0"/>
              </a:spcAft>
              <a:buNone/>
            </a:pPr>
            <a:r>
              <a:rPr lang="en-US" b="0" i="0">
                <a:solidFill>
                  <a:srgbClr val="D1D5DB"/>
                </a:solidFill>
                <a:effectLst/>
                <a:latin typeface="Söhne"/>
              </a:rPr>
              <a:t>Challenges: Despite our diligent preprocessing, outlier management proved tricky. Deciding whether to retain, modify, or omit outliers without biasing our results required considerable debate. Further, cloud tool integrations demanded a steep learning curve, especially with ensuring data security.</a:t>
            </a:r>
          </a:p>
          <a:p>
            <a:pPr marL="0" lvl="0" indent="0" algn="l" rtl="0">
              <a:spcBef>
                <a:spcPts val="0"/>
              </a:spcBef>
              <a:spcAft>
                <a:spcPts val="0"/>
              </a:spcAft>
              <a:buNone/>
            </a:pPr>
            <a:endParaRPr lang="en-US" b="0" i="0">
              <a:solidFill>
                <a:srgbClr val="D1D5DB"/>
              </a:solidFill>
              <a:effectLst/>
              <a:latin typeface="Söhne"/>
            </a:endParaRPr>
          </a:p>
          <a:p>
            <a:pPr marL="0" lvl="0" indent="0" algn="l" rtl="0">
              <a:spcBef>
                <a:spcPts val="0"/>
              </a:spcBef>
              <a:spcAft>
                <a:spcPts val="0"/>
              </a:spcAft>
              <a:buNone/>
            </a:pPr>
            <a:r>
              <a:rPr lang="en-US"/>
              <a:t>Future Directions:</a:t>
            </a:r>
          </a:p>
          <a:p>
            <a:pPr marL="0" lvl="0" indent="0" algn="l" rtl="0">
              <a:spcBef>
                <a:spcPts val="0"/>
              </a:spcBef>
              <a:spcAft>
                <a:spcPts val="0"/>
              </a:spcAft>
              <a:buNone/>
            </a:pPr>
            <a:r>
              <a:rPr lang="en-US"/>
              <a:t>While proud of our accomplishments, we recognize the journey of learning is endless. For future projects:</a:t>
            </a:r>
          </a:p>
          <a:p>
            <a:pPr marL="0" lvl="0" indent="0" algn="l" rtl="0">
              <a:spcBef>
                <a:spcPts val="0"/>
              </a:spcBef>
              <a:spcAft>
                <a:spcPts val="0"/>
              </a:spcAft>
              <a:buNone/>
            </a:pPr>
            <a:endParaRPr lang="en-US"/>
          </a:p>
          <a:p>
            <a:pPr marL="0" lvl="0" indent="0" algn="l" rtl="0">
              <a:spcBef>
                <a:spcPts val="0"/>
              </a:spcBef>
              <a:spcAft>
                <a:spcPts val="0"/>
              </a:spcAft>
              <a:buNone/>
            </a:pPr>
            <a:r>
              <a:rPr lang="en-US"/>
              <a:t>We aim to automate more preprocessing steps, leveraging machine learning itself for data cleaning.</a:t>
            </a:r>
          </a:p>
          <a:p>
            <a:pPr marL="0" lvl="0" indent="0" algn="l" rtl="0">
              <a:spcBef>
                <a:spcPts val="0"/>
              </a:spcBef>
              <a:spcAft>
                <a:spcPts val="0"/>
              </a:spcAft>
              <a:buNone/>
            </a:pPr>
            <a:r>
              <a:rPr lang="en-US"/>
              <a:t>Integrating real-time data processing for near-instant analytics is another direction.</a:t>
            </a:r>
            <a:endParaRPr/>
          </a:p>
        </p:txBody>
      </p:sp>
    </p:spTree>
    <p:extLst>
      <p:ext uri="{BB962C8B-B14F-4D97-AF65-F5344CB8AC3E}">
        <p14:creationId xmlns:p14="http://schemas.microsoft.com/office/powerpoint/2010/main" val="2190393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rush-Martik">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44616" y="313303"/>
            <a:ext cx="13968992" cy="3895370"/>
          </a:xfrm>
          <a:custGeom>
            <a:avLst/>
            <a:gdLst>
              <a:gd name="connsiteX0" fmla="*/ 26995808 w 27930708"/>
              <a:gd name="connsiteY0" fmla="*/ 7109806 h 7790740"/>
              <a:gd name="connsiteX1" fmla="*/ 27004872 w 27930708"/>
              <a:gd name="connsiteY1" fmla="*/ 7109806 h 7790740"/>
              <a:gd name="connsiteX2" fmla="*/ 26992446 w 27930708"/>
              <a:gd name="connsiteY2" fmla="*/ 7111414 h 7790740"/>
              <a:gd name="connsiteX3" fmla="*/ 25160290 w 27930708"/>
              <a:gd name="connsiteY3" fmla="*/ 7027484 h 7790740"/>
              <a:gd name="connsiteX4" fmla="*/ 25022738 w 27930708"/>
              <a:gd name="connsiteY4" fmla="*/ 7044883 h 7790740"/>
              <a:gd name="connsiteX5" fmla="*/ 25003696 w 27930708"/>
              <a:gd name="connsiteY5" fmla="*/ 7046891 h 7790740"/>
              <a:gd name="connsiteX6" fmla="*/ 25140546 w 27930708"/>
              <a:gd name="connsiteY6" fmla="*/ 7029407 h 7790740"/>
              <a:gd name="connsiteX7" fmla="*/ 25394702 w 27930708"/>
              <a:gd name="connsiteY7" fmla="*/ 6997832 h 7790740"/>
              <a:gd name="connsiteX8" fmla="*/ 25369172 w 27930708"/>
              <a:gd name="connsiteY8" fmla="*/ 7007137 h 7790740"/>
              <a:gd name="connsiteX9" fmla="*/ 25160290 w 27930708"/>
              <a:gd name="connsiteY9" fmla="*/ 7027484 h 7790740"/>
              <a:gd name="connsiteX10" fmla="*/ 25441668 w 27930708"/>
              <a:gd name="connsiteY10" fmla="*/ 6987509 h 7790740"/>
              <a:gd name="connsiteX11" fmla="*/ 25450964 w 27930708"/>
              <a:gd name="connsiteY11" fmla="*/ 6990716 h 7790740"/>
              <a:gd name="connsiteX12" fmla="*/ 25394702 w 27930708"/>
              <a:gd name="connsiteY12" fmla="*/ 6997832 h 7790740"/>
              <a:gd name="connsiteX13" fmla="*/ 25405422 w 27930708"/>
              <a:gd name="connsiteY13" fmla="*/ 6993926 h 7790740"/>
              <a:gd name="connsiteX14" fmla="*/ 25441668 w 27930708"/>
              <a:gd name="connsiteY14" fmla="*/ 6987509 h 7790740"/>
              <a:gd name="connsiteX15" fmla="*/ 25928384 w 27930708"/>
              <a:gd name="connsiteY15" fmla="*/ 6924418 h 7790740"/>
              <a:gd name="connsiteX16" fmla="*/ 25918182 w 27930708"/>
              <a:gd name="connsiteY16" fmla="*/ 6928248 h 7790740"/>
              <a:gd name="connsiteX17" fmla="*/ 25878160 w 27930708"/>
              <a:gd name="connsiteY17" fmla="*/ 6946744 h 7790740"/>
              <a:gd name="connsiteX18" fmla="*/ 25663688 w 27930708"/>
              <a:gd name="connsiteY18" fmla="*/ 6976940 h 7790740"/>
              <a:gd name="connsiteX19" fmla="*/ 25511144 w 27930708"/>
              <a:gd name="connsiteY19" fmla="*/ 6998078 h 7790740"/>
              <a:gd name="connsiteX20" fmla="*/ 25468478 w 27930708"/>
              <a:gd name="connsiteY20" fmla="*/ 6996757 h 7790740"/>
              <a:gd name="connsiteX21" fmla="*/ 25450964 w 27930708"/>
              <a:gd name="connsiteY21" fmla="*/ 6990716 h 7790740"/>
              <a:gd name="connsiteX22" fmla="*/ 25715040 w 27930708"/>
              <a:gd name="connsiteY22" fmla="*/ 6957312 h 7790740"/>
              <a:gd name="connsiteX23" fmla="*/ 25998860 w 27930708"/>
              <a:gd name="connsiteY23" fmla="*/ 6913552 h 7790740"/>
              <a:gd name="connsiteX24" fmla="*/ 25928384 w 27930708"/>
              <a:gd name="connsiteY24" fmla="*/ 6924418 h 7790740"/>
              <a:gd name="connsiteX25" fmla="*/ 25940178 w 27930708"/>
              <a:gd name="connsiteY25" fmla="*/ 6919991 h 7790740"/>
              <a:gd name="connsiteX26" fmla="*/ 25958208 w 27930708"/>
              <a:gd name="connsiteY26" fmla="*/ 6916547 h 7790740"/>
              <a:gd name="connsiteX27" fmla="*/ 27066796 w 27930708"/>
              <a:gd name="connsiteY27" fmla="*/ 6600992 h 7790740"/>
              <a:gd name="connsiteX28" fmla="*/ 27077368 w 27930708"/>
              <a:gd name="connsiteY28" fmla="*/ 6600992 h 7790740"/>
              <a:gd name="connsiteX29" fmla="*/ 27067696 w 27930708"/>
              <a:gd name="connsiteY29" fmla="*/ 6602898 h 7790740"/>
              <a:gd name="connsiteX30" fmla="*/ 27859724 w 27930708"/>
              <a:gd name="connsiteY30" fmla="*/ 6581364 h 7790740"/>
              <a:gd name="connsiteX31" fmla="*/ 27442868 w 27930708"/>
              <a:gd name="connsiteY31" fmla="*/ 6693092 h 7790740"/>
              <a:gd name="connsiteX32" fmla="*/ 27371884 w 27930708"/>
              <a:gd name="connsiteY32" fmla="*/ 6733857 h 7790740"/>
              <a:gd name="connsiteX33" fmla="*/ 27432296 w 27930708"/>
              <a:gd name="connsiteY33" fmla="*/ 6733857 h 7790740"/>
              <a:gd name="connsiteX34" fmla="*/ 27167988 w 27930708"/>
              <a:gd name="connsiteY34" fmla="*/ 6785191 h 7790740"/>
              <a:gd name="connsiteX35" fmla="*/ 27157416 w 27930708"/>
              <a:gd name="connsiteY35" fmla="*/ 6774623 h 7790740"/>
              <a:gd name="connsiteX36" fmla="*/ 26813060 w 27930708"/>
              <a:gd name="connsiteY36" fmla="*/ 6825957 h 7790740"/>
              <a:gd name="connsiteX37" fmla="*/ 26843264 w 27930708"/>
              <a:gd name="connsiteY37" fmla="*/ 6794250 h 7790740"/>
              <a:gd name="connsiteX38" fmla="*/ 26832692 w 27930708"/>
              <a:gd name="connsiteY38" fmla="*/ 6794250 h 7790740"/>
              <a:gd name="connsiteX39" fmla="*/ 26538176 w 27930708"/>
              <a:gd name="connsiteY39" fmla="*/ 6835016 h 7790740"/>
              <a:gd name="connsiteX40" fmla="*/ 26527604 w 27930708"/>
              <a:gd name="connsiteY40" fmla="*/ 6825957 h 7790740"/>
              <a:gd name="connsiteX41" fmla="*/ 26415840 w 27930708"/>
              <a:gd name="connsiteY41" fmla="*/ 6845585 h 7790740"/>
              <a:gd name="connsiteX42" fmla="*/ 26101688 w 27930708"/>
              <a:gd name="connsiteY42" fmla="*/ 6905978 h 7790740"/>
              <a:gd name="connsiteX43" fmla="*/ 26041158 w 27930708"/>
              <a:gd name="connsiteY43" fmla="*/ 6910437 h 7790740"/>
              <a:gd name="connsiteX44" fmla="*/ 25998860 w 27930708"/>
              <a:gd name="connsiteY44" fmla="*/ 6913552 h 7790740"/>
              <a:gd name="connsiteX45" fmla="*/ 26051658 w 27930708"/>
              <a:gd name="connsiteY45" fmla="*/ 6905412 h 7790740"/>
              <a:gd name="connsiteX46" fmla="*/ 26396204 w 27930708"/>
              <a:gd name="connsiteY46" fmla="*/ 6845585 h 7790740"/>
              <a:gd name="connsiteX47" fmla="*/ 27077368 w 27930708"/>
              <a:gd name="connsiteY47" fmla="*/ 6733857 h 7790740"/>
              <a:gd name="connsiteX48" fmla="*/ 27178560 w 27930708"/>
              <a:gd name="connsiteY48" fmla="*/ 6682523 h 7790740"/>
              <a:gd name="connsiteX49" fmla="*/ 25928000 w 27930708"/>
              <a:gd name="connsiteY49" fmla="*/ 6886350 h 7790740"/>
              <a:gd name="connsiteX50" fmla="*/ 24678948 w 27930708"/>
              <a:gd name="connsiteY50" fmla="*/ 7038843 h 7790740"/>
              <a:gd name="connsiteX51" fmla="*/ 25878160 w 27930708"/>
              <a:gd name="connsiteY51" fmla="*/ 6886350 h 7790740"/>
              <a:gd name="connsiteX52" fmla="*/ 26254232 w 27930708"/>
              <a:gd name="connsiteY52" fmla="*/ 6815388 h 7790740"/>
              <a:gd name="connsiteX53" fmla="*/ 26355424 w 27930708"/>
              <a:gd name="connsiteY53" fmla="*/ 6764054 h 7790740"/>
              <a:gd name="connsiteX54" fmla="*/ 26172676 w 27930708"/>
              <a:gd name="connsiteY54" fmla="*/ 6764054 h 7790740"/>
              <a:gd name="connsiteX55" fmla="*/ 26643710 w 27930708"/>
              <a:gd name="connsiteY55" fmla="*/ 6686486 h 7790740"/>
              <a:gd name="connsiteX56" fmla="*/ 27067696 w 27930708"/>
              <a:gd name="connsiteY56" fmla="*/ 6602898 h 7790740"/>
              <a:gd name="connsiteX57" fmla="*/ 27077864 w 27930708"/>
              <a:gd name="connsiteY57" fmla="*/ 6624418 h 7790740"/>
              <a:gd name="connsiteX58" fmla="*/ 27340168 w 27930708"/>
              <a:gd name="connsiteY58" fmla="*/ 6632698 h 7790740"/>
              <a:gd name="connsiteX59" fmla="*/ 27859724 w 27930708"/>
              <a:gd name="connsiteY59" fmla="*/ 6581364 h 7790740"/>
              <a:gd name="connsiteX60" fmla="*/ 26172676 w 27930708"/>
              <a:gd name="connsiteY60" fmla="*/ 6398674 h 7790740"/>
              <a:gd name="connsiteX61" fmla="*/ 26192308 w 27930708"/>
              <a:gd name="connsiteY61" fmla="*/ 6398674 h 7790740"/>
              <a:gd name="connsiteX62" fmla="*/ 26168470 w 27930708"/>
              <a:gd name="connsiteY62" fmla="*/ 6399251 h 7790740"/>
              <a:gd name="connsiteX63" fmla="*/ 25400892 w 27930708"/>
              <a:gd name="connsiteY63" fmla="*/ 5738877 h 7790740"/>
              <a:gd name="connsiteX64" fmla="*/ 25329904 w 27930708"/>
              <a:gd name="connsiteY64" fmla="*/ 5747936 h 7790740"/>
              <a:gd name="connsiteX65" fmla="*/ 25319332 w 27930708"/>
              <a:gd name="connsiteY65" fmla="*/ 5769074 h 7790740"/>
              <a:gd name="connsiteX66" fmla="*/ 25360112 w 27930708"/>
              <a:gd name="connsiteY66" fmla="*/ 5769074 h 7790740"/>
              <a:gd name="connsiteX67" fmla="*/ 25400892 w 27930708"/>
              <a:gd name="connsiteY67" fmla="*/ 5738877 h 7790740"/>
              <a:gd name="connsiteX68" fmla="*/ 8616488 w 27930708"/>
              <a:gd name="connsiteY68" fmla="*/ 5657346 h 7790740"/>
              <a:gd name="connsiteX69" fmla="*/ 8756899 w 27930708"/>
              <a:gd name="connsiteY69" fmla="*/ 5700756 h 7790740"/>
              <a:gd name="connsiteX70" fmla="*/ 8728252 w 27930708"/>
              <a:gd name="connsiteY70" fmla="*/ 5694903 h 7790740"/>
              <a:gd name="connsiteX71" fmla="*/ 8616488 w 27930708"/>
              <a:gd name="connsiteY71" fmla="*/ 5657346 h 7790740"/>
              <a:gd name="connsiteX72" fmla="*/ 24465992 w 27930708"/>
              <a:gd name="connsiteY72" fmla="*/ 5646777 h 7790740"/>
              <a:gd name="connsiteX73" fmla="*/ 24160900 w 27930708"/>
              <a:gd name="connsiteY73" fmla="*/ 5687543 h 7790740"/>
              <a:gd name="connsiteX74" fmla="*/ 24139756 w 27930708"/>
              <a:gd name="connsiteY74" fmla="*/ 5698111 h 7790740"/>
              <a:gd name="connsiteX75" fmla="*/ 24607964 w 27930708"/>
              <a:gd name="connsiteY75" fmla="*/ 5698111 h 7790740"/>
              <a:gd name="connsiteX76" fmla="*/ 24322508 w 27930708"/>
              <a:gd name="connsiteY76" fmla="*/ 5738877 h 7790740"/>
              <a:gd name="connsiteX77" fmla="*/ 24475052 w 27930708"/>
              <a:gd name="connsiteY77" fmla="*/ 5728308 h 7790740"/>
              <a:gd name="connsiteX78" fmla="*/ 24435784 w 27930708"/>
              <a:gd name="connsiteY78" fmla="*/ 5747936 h 7790740"/>
              <a:gd name="connsiteX79" fmla="*/ 24739364 w 27930708"/>
              <a:gd name="connsiteY79" fmla="*/ 5707170 h 7790740"/>
              <a:gd name="connsiteX80" fmla="*/ 24831492 w 27930708"/>
              <a:gd name="connsiteY80" fmla="*/ 5666405 h 7790740"/>
              <a:gd name="connsiteX81" fmla="*/ 24465992 w 27930708"/>
              <a:gd name="connsiteY81" fmla="*/ 5646777 h 7790740"/>
              <a:gd name="connsiteX82" fmla="*/ 25847952 w 27930708"/>
              <a:gd name="connsiteY82" fmla="*/ 5616580 h 7790740"/>
              <a:gd name="connsiteX83" fmla="*/ 25227200 w 27930708"/>
              <a:gd name="connsiteY83" fmla="*/ 5676974 h 7790740"/>
              <a:gd name="connsiteX84" fmla="*/ 25573068 w 27930708"/>
              <a:gd name="connsiteY84" fmla="*/ 5676974 h 7790740"/>
              <a:gd name="connsiteX85" fmla="*/ 25583640 w 27930708"/>
              <a:gd name="connsiteY85" fmla="*/ 5676974 h 7790740"/>
              <a:gd name="connsiteX86" fmla="*/ 25755820 w 27930708"/>
              <a:gd name="connsiteY86" fmla="*/ 5657346 h 7790740"/>
              <a:gd name="connsiteX87" fmla="*/ 25847952 w 27930708"/>
              <a:gd name="connsiteY87" fmla="*/ 5616580 h 7790740"/>
              <a:gd name="connsiteX88" fmla="*/ 24435784 w 27930708"/>
              <a:gd name="connsiteY88" fmla="*/ 5504853 h 7790740"/>
              <a:gd name="connsiteX89" fmla="*/ 24292300 w 27930708"/>
              <a:gd name="connsiteY89" fmla="*/ 5515422 h 7790740"/>
              <a:gd name="connsiteX90" fmla="*/ 24201680 w 27930708"/>
              <a:gd name="connsiteY90" fmla="*/ 5565246 h 7790740"/>
              <a:gd name="connsiteX91" fmla="*/ 24556612 w 27930708"/>
              <a:gd name="connsiteY91" fmla="*/ 5545618 h 7790740"/>
              <a:gd name="connsiteX92" fmla="*/ 24586816 w 27930708"/>
              <a:gd name="connsiteY92" fmla="*/ 5524481 h 7790740"/>
              <a:gd name="connsiteX93" fmla="*/ 24444844 w 27930708"/>
              <a:gd name="connsiteY93" fmla="*/ 5515422 h 7790740"/>
              <a:gd name="connsiteX94" fmla="*/ 24444844 w 27930708"/>
              <a:gd name="connsiteY94" fmla="*/ 5504853 h 7790740"/>
              <a:gd name="connsiteX95" fmla="*/ 23084028 w 27930708"/>
              <a:gd name="connsiteY95" fmla="*/ 5423322 h 7790740"/>
              <a:gd name="connsiteX96" fmla="*/ 22819720 w 27930708"/>
              <a:gd name="connsiteY96" fmla="*/ 5444459 h 7790740"/>
              <a:gd name="connsiteX97" fmla="*/ 23348340 w 27930708"/>
              <a:gd name="connsiteY97" fmla="*/ 5423322 h 7790740"/>
              <a:gd name="connsiteX98" fmla="*/ 23084028 w 27930708"/>
              <a:gd name="connsiteY98" fmla="*/ 5423322 h 7790740"/>
              <a:gd name="connsiteX99" fmla="*/ 23683636 w 27930708"/>
              <a:gd name="connsiteY99" fmla="*/ 5403694 h 7790740"/>
              <a:gd name="connsiteX100" fmla="*/ 23733476 w 27930708"/>
              <a:gd name="connsiteY100" fmla="*/ 5403694 h 7790740"/>
              <a:gd name="connsiteX101" fmla="*/ 23680628 w 27930708"/>
              <a:gd name="connsiteY101" fmla="*/ 5404389 h 7790740"/>
              <a:gd name="connsiteX102" fmla="*/ 23363034 w 27930708"/>
              <a:gd name="connsiteY102" fmla="*/ 5227975 h 7790740"/>
              <a:gd name="connsiteX103" fmla="*/ 23357400 w 27930708"/>
              <a:gd name="connsiteY103" fmla="*/ 5230063 h 7790740"/>
              <a:gd name="connsiteX104" fmla="*/ 23286416 w 27930708"/>
              <a:gd name="connsiteY104" fmla="*/ 5230063 h 7790740"/>
              <a:gd name="connsiteX105" fmla="*/ 8627060 w 27930708"/>
              <a:gd name="connsiteY105" fmla="*/ 4845056 h 7790740"/>
              <a:gd name="connsiteX106" fmla="*/ 8676900 w 27930708"/>
              <a:gd name="connsiteY106" fmla="*/ 4854115 h 7790740"/>
              <a:gd name="connsiteX107" fmla="*/ 8678424 w 27930708"/>
              <a:gd name="connsiteY107" fmla="*/ 4855905 h 7790740"/>
              <a:gd name="connsiteX108" fmla="*/ 8921576 w 27930708"/>
              <a:gd name="connsiteY108" fmla="*/ 4834487 h 7790740"/>
              <a:gd name="connsiteX109" fmla="*/ 9155678 w 27930708"/>
              <a:gd name="connsiteY109" fmla="*/ 4885821 h 7790740"/>
              <a:gd name="connsiteX110" fmla="*/ 9246298 w 27930708"/>
              <a:gd name="connsiteY110" fmla="*/ 4885821 h 7790740"/>
              <a:gd name="connsiteX111" fmla="*/ 9469828 w 27930708"/>
              <a:gd name="connsiteY111" fmla="*/ 4946214 h 7790740"/>
              <a:gd name="connsiteX112" fmla="*/ 9500035 w 27930708"/>
              <a:gd name="connsiteY112" fmla="*/ 4946214 h 7790740"/>
              <a:gd name="connsiteX113" fmla="*/ 9521180 w 27930708"/>
              <a:gd name="connsiteY113" fmla="*/ 4946214 h 7790740"/>
              <a:gd name="connsiteX114" fmla="*/ 9571021 w 27930708"/>
              <a:gd name="connsiteY114" fmla="*/ 4935646 h 7790740"/>
              <a:gd name="connsiteX115" fmla="*/ 9308222 w 27930708"/>
              <a:gd name="connsiteY115" fmla="*/ 4854115 h 7790740"/>
              <a:gd name="connsiteX116" fmla="*/ 8921576 w 27930708"/>
              <a:gd name="connsiteY116" fmla="*/ 4834487 h 7790740"/>
              <a:gd name="connsiteX117" fmla="*/ 8676900 w 27930708"/>
              <a:gd name="connsiteY117" fmla="*/ 4793721 h 7790740"/>
              <a:gd name="connsiteX118" fmla="*/ 8829444 w 27930708"/>
              <a:gd name="connsiteY118" fmla="*/ 4823918 h 7790740"/>
              <a:gd name="connsiteX119" fmla="*/ 8901942 w 27930708"/>
              <a:gd name="connsiteY119" fmla="*/ 4823918 h 7790740"/>
              <a:gd name="connsiteX120" fmla="*/ 8676900 w 27930708"/>
              <a:gd name="connsiteY120" fmla="*/ 4793721 h 7790740"/>
              <a:gd name="connsiteX121" fmla="*/ 9093754 w 27930708"/>
              <a:gd name="connsiteY121" fmla="*/ 4783152 h 7790740"/>
              <a:gd name="connsiteX122" fmla="*/ 9063548 w 27930708"/>
              <a:gd name="connsiteY122" fmla="*/ 4804290 h 7790740"/>
              <a:gd name="connsiteX123" fmla="*/ 9338430 w 27930708"/>
              <a:gd name="connsiteY123" fmla="*/ 4845056 h 7790740"/>
              <a:gd name="connsiteX124" fmla="*/ 9093754 w 27930708"/>
              <a:gd name="connsiteY124" fmla="*/ 4783152 h 7790740"/>
              <a:gd name="connsiteX125" fmla="*/ 8292188 w 27930708"/>
              <a:gd name="connsiteY125" fmla="*/ 4731936 h 7790740"/>
              <a:gd name="connsiteX126" fmla="*/ 8250985 w 27930708"/>
              <a:gd name="connsiteY126" fmla="*/ 4752956 h 7790740"/>
              <a:gd name="connsiteX127" fmla="*/ 8809810 w 27930708"/>
              <a:gd name="connsiteY127" fmla="*/ 4854115 h 7790740"/>
              <a:gd name="connsiteX128" fmla="*/ 8820382 w 27930708"/>
              <a:gd name="connsiteY128" fmla="*/ 4854115 h 7790740"/>
              <a:gd name="connsiteX129" fmla="*/ 8861162 w 27930708"/>
              <a:gd name="connsiteY129" fmla="*/ 4854115 h 7790740"/>
              <a:gd name="connsiteX130" fmla="*/ 8981990 w 27930708"/>
              <a:gd name="connsiteY130" fmla="*/ 4875252 h 7790740"/>
              <a:gd name="connsiteX131" fmla="*/ 8515294 w 27930708"/>
              <a:gd name="connsiteY131" fmla="*/ 4772584 h 7790740"/>
              <a:gd name="connsiteX132" fmla="*/ 8311398 w 27930708"/>
              <a:gd name="connsiteY132" fmla="*/ 4733328 h 7790740"/>
              <a:gd name="connsiteX133" fmla="*/ 8292188 w 27930708"/>
              <a:gd name="connsiteY133" fmla="*/ 4731936 h 7790740"/>
              <a:gd name="connsiteX134" fmla="*/ 5832931 w 27930708"/>
              <a:gd name="connsiteY134" fmla="*/ 4681994 h 7790740"/>
              <a:gd name="connsiteX135" fmla="*/ 5914490 w 27930708"/>
              <a:gd name="connsiteY135" fmla="*/ 4703131 h 7790740"/>
              <a:gd name="connsiteX136" fmla="*/ 5920795 w 27930708"/>
              <a:gd name="connsiteY136" fmla="*/ 4705042 h 7790740"/>
              <a:gd name="connsiteX137" fmla="*/ 9003134 w 27930708"/>
              <a:gd name="connsiteY137" fmla="*/ 4641228 h 7790740"/>
              <a:gd name="connsiteX138" fmla="*/ 9084692 w 27930708"/>
              <a:gd name="connsiteY138" fmla="*/ 4662366 h 7790740"/>
              <a:gd name="connsiteX139" fmla="*/ 9134534 w 27930708"/>
              <a:gd name="connsiteY139" fmla="*/ 4662366 h 7790740"/>
              <a:gd name="connsiteX140" fmla="*/ 9003134 w 27930708"/>
              <a:gd name="connsiteY140" fmla="*/ 4641228 h 7790740"/>
              <a:gd name="connsiteX141" fmla="*/ 8891368 w 27930708"/>
              <a:gd name="connsiteY141" fmla="*/ 4621600 h 7790740"/>
              <a:gd name="connsiteX142" fmla="*/ 8850590 w 27930708"/>
              <a:gd name="connsiteY142" fmla="*/ 4651797 h 7790740"/>
              <a:gd name="connsiteX143" fmla="*/ 9237236 w 27930708"/>
              <a:gd name="connsiteY143" fmla="*/ 4712190 h 7790740"/>
              <a:gd name="connsiteX144" fmla="*/ 8891368 w 27930708"/>
              <a:gd name="connsiteY144" fmla="*/ 4621600 h 7790740"/>
              <a:gd name="connsiteX145" fmla="*/ 20902732 w 27930708"/>
              <a:gd name="connsiteY145" fmla="*/ 3824148 h 7790740"/>
              <a:gd name="connsiteX146" fmla="*/ 20901188 w 27930708"/>
              <a:gd name="connsiteY146" fmla="*/ 3825541 h 7790740"/>
              <a:gd name="connsiteX147" fmla="*/ 20901816 w 27930708"/>
              <a:gd name="connsiteY147" fmla="*/ 3824293 h 7790740"/>
              <a:gd name="connsiteX148" fmla="*/ 21173452 w 27930708"/>
              <a:gd name="connsiteY148" fmla="*/ 3747407 h 7790740"/>
              <a:gd name="connsiteX149" fmla="*/ 21173452 w 27930708"/>
              <a:gd name="connsiteY149" fmla="*/ 3757975 h 7790740"/>
              <a:gd name="connsiteX150" fmla="*/ 20971064 w 27930708"/>
              <a:gd name="connsiteY150" fmla="*/ 3809310 h 7790740"/>
              <a:gd name="connsiteX151" fmla="*/ 20939348 w 27930708"/>
              <a:gd name="connsiteY151" fmla="*/ 3818369 h 7790740"/>
              <a:gd name="connsiteX152" fmla="*/ 20902732 w 27930708"/>
              <a:gd name="connsiteY152" fmla="*/ 3824148 h 7790740"/>
              <a:gd name="connsiteX153" fmla="*/ 20909140 w 27930708"/>
              <a:gd name="connsiteY153" fmla="*/ 3818369 h 7790740"/>
              <a:gd name="connsiteX154" fmla="*/ 20971064 w 27930708"/>
              <a:gd name="connsiteY154" fmla="*/ 3788172 h 7790740"/>
              <a:gd name="connsiteX155" fmla="*/ 20980128 w 27930708"/>
              <a:gd name="connsiteY155" fmla="*/ 3788172 h 7790740"/>
              <a:gd name="connsiteX156" fmla="*/ 21173452 w 27930708"/>
              <a:gd name="connsiteY156" fmla="*/ 3747407 h 7790740"/>
              <a:gd name="connsiteX157" fmla="*/ 21508744 w 27930708"/>
              <a:gd name="connsiteY157" fmla="*/ 3727779 h 7790740"/>
              <a:gd name="connsiteX158" fmla="*/ 21519316 w 27930708"/>
              <a:gd name="connsiteY158" fmla="*/ 3727779 h 7790740"/>
              <a:gd name="connsiteX159" fmla="*/ 21508424 w 27930708"/>
              <a:gd name="connsiteY159" fmla="*/ 3728005 h 7790740"/>
              <a:gd name="connsiteX160" fmla="*/ 20766538 w 27930708"/>
              <a:gd name="connsiteY160" fmla="*/ 3555392 h 7790740"/>
              <a:gd name="connsiteX161" fmla="*/ 20765462 w 27930708"/>
              <a:gd name="connsiteY161" fmla="*/ 3555648 h 7790740"/>
              <a:gd name="connsiteX162" fmla="*/ 20765846 w 27930708"/>
              <a:gd name="connsiteY162" fmla="*/ 3555469 h 7790740"/>
              <a:gd name="connsiteX163" fmla="*/ 21478540 w 27930708"/>
              <a:gd name="connsiteY163" fmla="*/ 3218965 h 7790740"/>
              <a:gd name="connsiteX164" fmla="*/ 21478540 w 27930708"/>
              <a:gd name="connsiteY164" fmla="*/ 3229534 h 7790740"/>
              <a:gd name="connsiteX165" fmla="*/ 21833468 w 27930708"/>
              <a:gd name="connsiteY165" fmla="*/ 3240103 h 7790740"/>
              <a:gd name="connsiteX166" fmla="*/ 21661288 w 27930708"/>
              <a:gd name="connsiteY166" fmla="*/ 3330693 h 7790740"/>
              <a:gd name="connsiteX167" fmla="*/ 21631084 w 27930708"/>
              <a:gd name="connsiteY167" fmla="*/ 3371458 h 7790740"/>
              <a:gd name="connsiteX168" fmla="*/ 21661288 w 27930708"/>
              <a:gd name="connsiteY168" fmla="*/ 3371458 h 7790740"/>
              <a:gd name="connsiteX169" fmla="*/ 21538952 w 27930708"/>
              <a:gd name="connsiteY169" fmla="*/ 3401655 h 7790740"/>
              <a:gd name="connsiteX170" fmla="*/ 21386408 w 27930708"/>
              <a:gd name="connsiteY170" fmla="*/ 3433361 h 7790740"/>
              <a:gd name="connsiteX171" fmla="*/ 21396980 w 27930708"/>
              <a:gd name="connsiteY171" fmla="*/ 3401655 h 7790740"/>
              <a:gd name="connsiteX172" fmla="*/ 21265580 w 27930708"/>
              <a:gd name="connsiteY172" fmla="*/ 3433361 h 7790740"/>
              <a:gd name="connsiteX173" fmla="*/ 21255008 w 27930708"/>
              <a:gd name="connsiteY173" fmla="*/ 3422792 h 7790740"/>
              <a:gd name="connsiteX174" fmla="*/ 21203656 w 27930708"/>
              <a:gd name="connsiteY174" fmla="*/ 3442420 h 7790740"/>
              <a:gd name="connsiteX175" fmla="*/ 21072256 w 27930708"/>
              <a:gd name="connsiteY175" fmla="*/ 3483186 h 7790740"/>
              <a:gd name="connsiteX176" fmla="*/ 21010332 w 27930708"/>
              <a:gd name="connsiteY176" fmla="*/ 3493755 h 7790740"/>
              <a:gd name="connsiteX177" fmla="*/ 20971064 w 27930708"/>
              <a:gd name="connsiteY177" fmla="*/ 3523951 h 7790740"/>
              <a:gd name="connsiteX178" fmla="*/ 20878932 w 27930708"/>
              <a:gd name="connsiteY178" fmla="*/ 3545089 h 7790740"/>
              <a:gd name="connsiteX179" fmla="*/ 20807948 w 27930708"/>
              <a:gd name="connsiteY179" fmla="*/ 3554148 h 7790740"/>
              <a:gd name="connsiteX180" fmla="*/ 20777740 w 27930708"/>
              <a:gd name="connsiteY180" fmla="*/ 3554148 h 7790740"/>
              <a:gd name="connsiteX181" fmla="*/ 20766538 w 27930708"/>
              <a:gd name="connsiteY181" fmla="*/ 3555392 h 7790740"/>
              <a:gd name="connsiteX182" fmla="*/ 20898568 w 27930708"/>
              <a:gd name="connsiteY182" fmla="*/ 3523951 h 7790740"/>
              <a:gd name="connsiteX183" fmla="*/ 21498172 w 27930708"/>
              <a:gd name="connsiteY183" fmla="*/ 3351830 h 7790740"/>
              <a:gd name="connsiteX184" fmla="*/ 21538952 w 27930708"/>
              <a:gd name="connsiteY184" fmla="*/ 3311065 h 7790740"/>
              <a:gd name="connsiteX185" fmla="*/ 20990700 w 27930708"/>
              <a:gd name="connsiteY185" fmla="*/ 3463558 h 7790740"/>
              <a:gd name="connsiteX186" fmla="*/ 20442444 w 27930708"/>
              <a:gd name="connsiteY186" fmla="*/ 3584345 h 7790740"/>
              <a:gd name="connsiteX187" fmla="*/ 20971064 w 27930708"/>
              <a:gd name="connsiteY187" fmla="*/ 3463558 h 7790740"/>
              <a:gd name="connsiteX188" fmla="*/ 21132672 w 27930708"/>
              <a:gd name="connsiteY188" fmla="*/ 3401655 h 7790740"/>
              <a:gd name="connsiteX189" fmla="*/ 21173452 w 27930708"/>
              <a:gd name="connsiteY189" fmla="*/ 3351830 h 7790740"/>
              <a:gd name="connsiteX190" fmla="*/ 21091892 w 27930708"/>
              <a:gd name="connsiteY190" fmla="*/ 3341262 h 7790740"/>
              <a:gd name="connsiteX191" fmla="*/ 21478540 w 27930708"/>
              <a:gd name="connsiteY191" fmla="*/ 3218965 h 7790740"/>
              <a:gd name="connsiteX192" fmla="*/ 21143244 w 27930708"/>
              <a:gd name="connsiteY192" fmla="*/ 3158572 h 7790740"/>
              <a:gd name="connsiteX193" fmla="*/ 21133908 w 27930708"/>
              <a:gd name="connsiteY193" fmla="*/ 3160493 h 7790740"/>
              <a:gd name="connsiteX194" fmla="*/ 21133994 w 27930708"/>
              <a:gd name="connsiteY194" fmla="*/ 3159893 h 7790740"/>
              <a:gd name="connsiteX195" fmla="*/ 21143244 w 27930708"/>
              <a:gd name="connsiteY195" fmla="*/ 3158572 h 7790740"/>
              <a:gd name="connsiteX196" fmla="*/ 21042052 w 27930708"/>
              <a:gd name="connsiteY196" fmla="*/ 2986451 h 7790740"/>
              <a:gd name="connsiteX197" fmla="*/ 21051112 w 27930708"/>
              <a:gd name="connsiteY197" fmla="*/ 2986451 h 7790740"/>
              <a:gd name="connsiteX198" fmla="*/ 21040102 w 27930708"/>
              <a:gd name="connsiteY198" fmla="*/ 2986951 h 7790740"/>
              <a:gd name="connsiteX199" fmla="*/ 21274644 w 27930708"/>
              <a:gd name="connsiteY199" fmla="*/ 2935116 h 7790740"/>
              <a:gd name="connsiteX200" fmla="*/ 21244436 w 27930708"/>
              <a:gd name="connsiteY200" fmla="*/ 2945685 h 7790740"/>
              <a:gd name="connsiteX201" fmla="*/ 21274644 w 27930708"/>
              <a:gd name="connsiteY201" fmla="*/ 2935116 h 7790740"/>
              <a:gd name="connsiteX202" fmla="*/ 12988483 w 27930708"/>
              <a:gd name="connsiteY202" fmla="*/ 2742423 h 7790740"/>
              <a:gd name="connsiteX203" fmla="*/ 13006100 w 27930708"/>
              <a:gd name="connsiteY203" fmla="*/ 2743179 h 7790740"/>
              <a:gd name="connsiteX204" fmla="*/ 13035741 w 27930708"/>
              <a:gd name="connsiteY204" fmla="*/ 2752427 h 7790740"/>
              <a:gd name="connsiteX205" fmla="*/ 13147850 w 27930708"/>
              <a:gd name="connsiteY205" fmla="*/ 2599183 h 7790740"/>
              <a:gd name="connsiteX206" fmla="*/ 13216927 w 27930708"/>
              <a:gd name="connsiteY206" fmla="*/ 2610346 h 7790740"/>
              <a:gd name="connsiteX207" fmla="*/ 13187742 w 27930708"/>
              <a:gd name="connsiteY207" fmla="*/ 2606987 h 7790740"/>
              <a:gd name="connsiteX208" fmla="*/ 13087093 w 27930708"/>
              <a:gd name="connsiteY208" fmla="*/ 2578796 h 7790740"/>
              <a:gd name="connsiteX209" fmla="*/ 13097664 w 27930708"/>
              <a:gd name="connsiteY209" fmla="*/ 2589365 h 7790740"/>
              <a:gd name="connsiteX210" fmla="*/ 13147850 w 27930708"/>
              <a:gd name="connsiteY210" fmla="*/ 2599183 h 7790740"/>
              <a:gd name="connsiteX211" fmla="*/ 13087093 w 27930708"/>
              <a:gd name="connsiteY211" fmla="*/ 2589365 h 7790740"/>
              <a:gd name="connsiteX212" fmla="*/ 13087093 w 27930708"/>
              <a:gd name="connsiteY212" fmla="*/ 2578796 h 7790740"/>
              <a:gd name="connsiteX213" fmla="*/ 12416846 w 27930708"/>
              <a:gd name="connsiteY213" fmla="*/ 2242102 h 7790740"/>
              <a:gd name="connsiteX214" fmla="*/ 12424997 w 27930708"/>
              <a:gd name="connsiteY214" fmla="*/ 2243306 h 7790740"/>
              <a:gd name="connsiteX215" fmla="*/ 12427074 w 27930708"/>
              <a:gd name="connsiteY215" fmla="*/ 2243613 h 7790740"/>
              <a:gd name="connsiteX216" fmla="*/ 12416501 w 27930708"/>
              <a:gd name="connsiteY216" fmla="*/ 2243613 h 7790740"/>
              <a:gd name="connsiteX217" fmla="*/ 12001950 w 27930708"/>
              <a:gd name="connsiteY217" fmla="*/ 2016091 h 7790740"/>
              <a:gd name="connsiteX218" fmla="*/ 12016828 w 27930708"/>
              <a:gd name="connsiteY218" fmla="*/ 2017515 h 7790740"/>
              <a:gd name="connsiteX219" fmla="*/ 12034013 w 27930708"/>
              <a:gd name="connsiteY219" fmla="*/ 2020544 h 7790740"/>
              <a:gd name="connsiteX220" fmla="*/ 12025323 w 27930708"/>
              <a:gd name="connsiteY220" fmla="*/ 2019591 h 7790740"/>
              <a:gd name="connsiteX221" fmla="*/ 11827469 w 27930708"/>
              <a:gd name="connsiteY221" fmla="*/ 1989961 h 7790740"/>
              <a:gd name="connsiteX222" fmla="*/ 12001950 w 27930708"/>
              <a:gd name="connsiteY222" fmla="*/ 2016091 h 7790740"/>
              <a:gd name="connsiteX223" fmla="*/ 11949807 w 27930708"/>
              <a:gd name="connsiteY223" fmla="*/ 2011098 h 7790740"/>
              <a:gd name="connsiteX224" fmla="*/ 11827469 w 27930708"/>
              <a:gd name="connsiteY224" fmla="*/ 1989961 h 7790740"/>
              <a:gd name="connsiteX225" fmla="*/ 1616063 w 27930708"/>
              <a:gd name="connsiteY225" fmla="*/ 1929567 h 7790740"/>
              <a:gd name="connsiteX226" fmla="*/ 1641073 w 27930708"/>
              <a:gd name="connsiteY226" fmla="*/ 1939568 h 7790740"/>
              <a:gd name="connsiteX227" fmla="*/ 1637207 w 27930708"/>
              <a:gd name="connsiteY227" fmla="*/ 1940136 h 7790740"/>
              <a:gd name="connsiteX228" fmla="*/ 1616063 w 27930708"/>
              <a:gd name="connsiteY228" fmla="*/ 1929567 h 7790740"/>
              <a:gd name="connsiteX229" fmla="*/ 508984 w 27930708"/>
              <a:gd name="connsiteY229" fmla="*/ 1909940 h 7790740"/>
              <a:gd name="connsiteX230" fmla="*/ 554616 w 27930708"/>
              <a:gd name="connsiteY230" fmla="*/ 1929351 h 7790740"/>
              <a:gd name="connsiteX231" fmla="*/ 549763 w 27930708"/>
              <a:gd name="connsiteY231" fmla="*/ 1929567 h 7790740"/>
              <a:gd name="connsiteX232" fmla="*/ 508984 w 27930708"/>
              <a:gd name="connsiteY232" fmla="*/ 1909940 h 7790740"/>
              <a:gd name="connsiteX233" fmla="*/ 1523932 w 27930708"/>
              <a:gd name="connsiteY233" fmla="*/ 1766505 h 7790740"/>
              <a:gd name="connsiteX234" fmla="*/ 1545077 w 27930708"/>
              <a:gd name="connsiteY234" fmla="*/ 1766505 h 7790740"/>
              <a:gd name="connsiteX235" fmla="*/ 1577940 w 27930708"/>
              <a:gd name="connsiteY235" fmla="*/ 1776614 h 7790740"/>
              <a:gd name="connsiteX236" fmla="*/ 1575284 w 27930708"/>
              <a:gd name="connsiteY236" fmla="*/ 1777074 h 7790740"/>
              <a:gd name="connsiteX237" fmla="*/ 1523932 w 27930708"/>
              <a:gd name="connsiteY237" fmla="*/ 1766505 h 7790740"/>
              <a:gd name="connsiteX238" fmla="*/ 6402329 w 27930708"/>
              <a:gd name="connsiteY238" fmla="*/ 1572886 h 7790740"/>
              <a:gd name="connsiteX239" fmla="*/ 6491177 w 27930708"/>
              <a:gd name="connsiteY239" fmla="*/ 1609437 h 7790740"/>
              <a:gd name="connsiteX240" fmla="*/ 6402329 w 27930708"/>
              <a:gd name="connsiteY240" fmla="*/ 1574757 h 7790740"/>
              <a:gd name="connsiteX241" fmla="*/ 6402329 w 27930708"/>
              <a:gd name="connsiteY241" fmla="*/ 1573436 h 7790740"/>
              <a:gd name="connsiteX242" fmla="*/ 6381185 w 27930708"/>
              <a:gd name="connsiteY242" fmla="*/ 1564188 h 7790740"/>
              <a:gd name="connsiteX243" fmla="*/ 6402329 w 27930708"/>
              <a:gd name="connsiteY243" fmla="*/ 1564188 h 7790740"/>
              <a:gd name="connsiteX244" fmla="*/ 6402329 w 27930708"/>
              <a:gd name="connsiteY244" fmla="*/ 1572886 h 7790740"/>
              <a:gd name="connsiteX245" fmla="*/ 1392532 w 27930708"/>
              <a:gd name="connsiteY245" fmla="*/ 1512853 h 7790740"/>
              <a:gd name="connsiteX246" fmla="*/ 1400462 w 27930708"/>
              <a:gd name="connsiteY246" fmla="*/ 1514174 h 7790740"/>
              <a:gd name="connsiteX247" fmla="*/ 1400280 w 27930708"/>
              <a:gd name="connsiteY247" fmla="*/ 1514387 h 7790740"/>
              <a:gd name="connsiteX248" fmla="*/ 4848638 w 27930708"/>
              <a:gd name="connsiteY248" fmla="*/ 1199752 h 7790740"/>
              <a:gd name="connsiteX249" fmla="*/ 4846680 w 27930708"/>
              <a:gd name="connsiteY249" fmla="*/ 1207867 h 7790740"/>
              <a:gd name="connsiteX250" fmla="*/ 4999223 w 27930708"/>
              <a:gd name="connsiteY250" fmla="*/ 1299967 h 7790740"/>
              <a:gd name="connsiteX251" fmla="*/ 4958444 w 27930708"/>
              <a:gd name="connsiteY251" fmla="*/ 1289398 h 7790740"/>
              <a:gd name="connsiteX252" fmla="*/ 4949383 w 27930708"/>
              <a:gd name="connsiteY252" fmla="*/ 1278829 h 7790740"/>
              <a:gd name="connsiteX253" fmla="*/ 4846680 w 27930708"/>
              <a:gd name="connsiteY253" fmla="*/ 1278829 h 7790740"/>
              <a:gd name="connsiteX254" fmla="*/ 5009796 w 27930708"/>
              <a:gd name="connsiteY254" fmla="*/ 1349791 h 7790740"/>
              <a:gd name="connsiteX255" fmla="*/ 5527842 w 27930708"/>
              <a:gd name="connsiteY255" fmla="*/ 1523422 h 7790740"/>
              <a:gd name="connsiteX256" fmla="*/ 5080782 w 27930708"/>
              <a:gd name="connsiteY256" fmla="*/ 1289398 h 7790740"/>
              <a:gd name="connsiteX257" fmla="*/ 5121561 w 27930708"/>
              <a:gd name="connsiteY257" fmla="*/ 1278829 h 7790740"/>
              <a:gd name="connsiteX258" fmla="*/ 4958444 w 27930708"/>
              <a:gd name="connsiteY258" fmla="*/ 1218436 h 7790740"/>
              <a:gd name="connsiteX259" fmla="*/ 4848638 w 27930708"/>
              <a:gd name="connsiteY259" fmla="*/ 1199752 h 7790740"/>
              <a:gd name="connsiteX260" fmla="*/ 5008154 w 27930708"/>
              <a:gd name="connsiteY260" fmla="*/ 1013741 h 7790740"/>
              <a:gd name="connsiteX261" fmla="*/ 5061148 w 27930708"/>
              <a:gd name="connsiteY261" fmla="*/ 1035746 h 7790740"/>
              <a:gd name="connsiteX262" fmla="*/ 5009796 w 27930708"/>
              <a:gd name="connsiteY262" fmla="*/ 1016118 h 7790740"/>
              <a:gd name="connsiteX263" fmla="*/ 763673 w 27930708"/>
              <a:gd name="connsiteY263" fmla="*/ 473299 h 7790740"/>
              <a:gd name="connsiteX264" fmla="*/ 770910 w 27930708"/>
              <a:gd name="connsiteY264" fmla="*/ 476164 h 7790740"/>
              <a:gd name="connsiteX265" fmla="*/ 773293 w 27930708"/>
              <a:gd name="connsiteY265" fmla="*/ 477108 h 7790740"/>
              <a:gd name="connsiteX266" fmla="*/ 762721 w 27930708"/>
              <a:gd name="connsiteY266" fmla="*/ 477108 h 7790740"/>
              <a:gd name="connsiteX267" fmla="*/ 4308388 w 27930708"/>
              <a:gd name="connsiteY267" fmla="*/ 302636 h 7790740"/>
              <a:gd name="connsiteX268" fmla="*/ 4329011 w 27930708"/>
              <a:gd name="connsiteY268" fmla="*/ 310271 h 7790740"/>
              <a:gd name="connsiteX269" fmla="*/ 4339205 w 27930708"/>
              <a:gd name="connsiteY269" fmla="*/ 314046 h 7790740"/>
              <a:gd name="connsiteX270" fmla="*/ 4308998 w 27930708"/>
              <a:gd name="connsiteY270" fmla="*/ 304987 h 7790740"/>
              <a:gd name="connsiteX271" fmla="*/ 4226722 w 27930708"/>
              <a:gd name="connsiteY271" fmla="*/ 199140 h 7790740"/>
              <a:gd name="connsiteX272" fmla="*/ 4243865 w 27930708"/>
              <a:gd name="connsiteY272" fmla="*/ 205715 h 7790740"/>
              <a:gd name="connsiteX273" fmla="*/ 4266928 w 27930708"/>
              <a:gd name="connsiteY273" fmla="*/ 216575 h 7790740"/>
              <a:gd name="connsiteX274" fmla="*/ 4257081 w 27930708"/>
              <a:gd name="connsiteY274" fmla="*/ 212321 h 7790740"/>
              <a:gd name="connsiteX275" fmla="*/ 3861938 w 27930708"/>
              <a:gd name="connsiteY275" fmla="*/ 40766 h 7790740"/>
              <a:gd name="connsiteX276" fmla="*/ 4226722 w 27930708"/>
              <a:gd name="connsiteY276" fmla="*/ 199140 h 7790740"/>
              <a:gd name="connsiteX277" fmla="*/ 4105102 w 27930708"/>
              <a:gd name="connsiteY277" fmla="*/ 152493 h 7790740"/>
              <a:gd name="connsiteX278" fmla="*/ 3861938 w 27930708"/>
              <a:gd name="connsiteY278" fmla="*/ 40766 h 7790740"/>
              <a:gd name="connsiteX279" fmla="*/ 610177 w 27930708"/>
              <a:gd name="connsiteY279" fmla="*/ 0 h 7790740"/>
              <a:gd name="connsiteX280" fmla="*/ 814073 w 27930708"/>
              <a:gd name="connsiteY280" fmla="*/ 81531 h 7790740"/>
              <a:gd name="connsiteX281" fmla="*/ 874486 w 27930708"/>
              <a:gd name="connsiteY281" fmla="*/ 70962 h 7790740"/>
              <a:gd name="connsiteX282" fmla="*/ 823135 w 27930708"/>
              <a:gd name="connsiteY282" fmla="*/ 49825 h 7790740"/>
              <a:gd name="connsiteX283" fmla="*/ 915265 w 27930708"/>
              <a:gd name="connsiteY283" fmla="*/ 81531 h 7790740"/>
              <a:gd name="connsiteX284" fmla="*/ 904693 w 27930708"/>
              <a:gd name="connsiteY284" fmla="*/ 90590 h 7790740"/>
              <a:gd name="connsiteX285" fmla="*/ 1239988 w 27930708"/>
              <a:gd name="connsiteY285" fmla="*/ 223456 h 7790740"/>
              <a:gd name="connsiteX286" fmla="*/ 1422739 w 27930708"/>
              <a:gd name="connsiteY286" fmla="*/ 294418 h 7790740"/>
              <a:gd name="connsiteX287" fmla="*/ 1484663 w 27930708"/>
              <a:gd name="connsiteY287" fmla="*/ 283849 h 7790740"/>
              <a:gd name="connsiteX288" fmla="*/ 1403105 w 27930708"/>
              <a:gd name="connsiteY288" fmla="*/ 253652 h 7790740"/>
              <a:gd name="connsiteX289" fmla="*/ 1412167 w 27930708"/>
              <a:gd name="connsiteY289" fmla="*/ 243083 h 7790740"/>
              <a:gd name="connsiteX290" fmla="*/ 1463519 w 27930708"/>
              <a:gd name="connsiteY290" fmla="*/ 234025 h 7790740"/>
              <a:gd name="connsiteX291" fmla="*/ 1452946 w 27930708"/>
              <a:gd name="connsiteY291" fmla="*/ 223456 h 7790740"/>
              <a:gd name="connsiteX292" fmla="*/ 1433312 w 27930708"/>
              <a:gd name="connsiteY292" fmla="*/ 212887 h 7790740"/>
              <a:gd name="connsiteX293" fmla="*/ 1412167 w 27930708"/>
              <a:gd name="connsiteY293" fmla="*/ 212887 h 7790740"/>
              <a:gd name="connsiteX294" fmla="*/ 1179575 w 27930708"/>
              <a:gd name="connsiteY294" fmla="*/ 111728 h 7790740"/>
              <a:gd name="connsiteX295" fmla="*/ 1117651 w 27930708"/>
              <a:gd name="connsiteY295" fmla="*/ 111728 h 7790740"/>
              <a:gd name="connsiteX296" fmla="*/ 1087444 w 27930708"/>
              <a:gd name="connsiteY296" fmla="*/ 111728 h 7790740"/>
              <a:gd name="connsiteX297" fmla="*/ 1067810 w 27930708"/>
              <a:gd name="connsiteY297" fmla="*/ 101159 h 7790740"/>
              <a:gd name="connsiteX298" fmla="*/ 1108589 w 27930708"/>
              <a:gd name="connsiteY298" fmla="*/ 81531 h 7790740"/>
              <a:gd name="connsiteX299" fmla="*/ 1037603 w 27930708"/>
              <a:gd name="connsiteY299" fmla="*/ 49825 h 7790740"/>
              <a:gd name="connsiteX300" fmla="*/ 1179575 w 27930708"/>
              <a:gd name="connsiteY300" fmla="*/ 90590 h 7790740"/>
              <a:gd name="connsiteX301" fmla="*/ 1239988 w 27930708"/>
              <a:gd name="connsiteY301" fmla="*/ 70962 h 7790740"/>
              <a:gd name="connsiteX302" fmla="*/ 1209781 w 27930708"/>
              <a:gd name="connsiteY302" fmla="*/ 60394 h 7790740"/>
              <a:gd name="connsiteX303" fmla="*/ 1270195 w 27930708"/>
              <a:gd name="connsiteY303" fmla="*/ 81531 h 7790740"/>
              <a:gd name="connsiteX304" fmla="*/ 1239988 w 27930708"/>
              <a:gd name="connsiteY304" fmla="*/ 101159 h 7790740"/>
              <a:gd name="connsiteX305" fmla="*/ 1900007 w 27930708"/>
              <a:gd name="connsiteY305" fmla="*/ 375949 h 7790740"/>
              <a:gd name="connsiteX306" fmla="*/ 1961931 w 27930708"/>
              <a:gd name="connsiteY306" fmla="*/ 365380 h 7790740"/>
              <a:gd name="connsiteX307" fmla="*/ 1890945 w 27930708"/>
              <a:gd name="connsiteY307" fmla="*/ 324614 h 7790740"/>
              <a:gd name="connsiteX308" fmla="*/ 2032917 w 27930708"/>
              <a:gd name="connsiteY308" fmla="*/ 385008 h 7790740"/>
              <a:gd name="connsiteX309" fmla="*/ 2084268 w 27930708"/>
              <a:gd name="connsiteY309" fmla="*/ 375949 h 7790740"/>
              <a:gd name="connsiteX310" fmla="*/ 2114475 w 27930708"/>
              <a:gd name="connsiteY310" fmla="*/ 385008 h 7790740"/>
              <a:gd name="connsiteX311" fmla="*/ 2652156 w 27930708"/>
              <a:gd name="connsiteY311" fmla="*/ 599404 h 7790740"/>
              <a:gd name="connsiteX312" fmla="*/ 2673301 w 27930708"/>
              <a:gd name="connsiteY312" fmla="*/ 599404 h 7790740"/>
              <a:gd name="connsiteX313" fmla="*/ 2886259 w 27930708"/>
              <a:gd name="connsiteY313" fmla="*/ 680935 h 7790740"/>
              <a:gd name="connsiteX314" fmla="*/ 2946672 w 27930708"/>
              <a:gd name="connsiteY314" fmla="*/ 659797 h 7790740"/>
              <a:gd name="connsiteX315" fmla="*/ 2825845 w 27930708"/>
              <a:gd name="connsiteY315" fmla="*/ 619032 h 7790740"/>
              <a:gd name="connsiteX316" fmla="*/ 2967817 w 27930708"/>
              <a:gd name="connsiteY316" fmla="*/ 649229 h 7790740"/>
              <a:gd name="connsiteX317" fmla="*/ 3028231 w 27930708"/>
              <a:gd name="connsiteY317" fmla="*/ 640170 h 7790740"/>
              <a:gd name="connsiteX318" fmla="*/ 3721854 w 27930708"/>
              <a:gd name="connsiteY318" fmla="*/ 906466 h 7790740"/>
              <a:gd name="connsiteX319" fmla="*/ 4408200 w 27930708"/>
              <a:gd name="connsiteY319" fmla="*/ 1149839 h 7790740"/>
              <a:gd name="connsiteX320" fmla="*/ 4410380 w 27930708"/>
              <a:gd name="connsiteY320" fmla="*/ 1151437 h 7790740"/>
              <a:gd name="connsiteX321" fmla="*/ 4431336 w 27930708"/>
              <a:gd name="connsiteY321" fmla="*/ 1158043 h 7790740"/>
              <a:gd name="connsiteX322" fmla="*/ 4408200 w 27930708"/>
              <a:gd name="connsiteY322" fmla="*/ 1149839 h 7790740"/>
              <a:gd name="connsiteX323" fmla="*/ 4390557 w 27930708"/>
              <a:gd name="connsiteY323" fmla="*/ 1136905 h 7790740"/>
              <a:gd name="connsiteX324" fmla="*/ 4562736 w 27930708"/>
              <a:gd name="connsiteY324" fmla="*/ 1207867 h 7790740"/>
              <a:gd name="connsiteX325" fmla="*/ 4582370 w 27930708"/>
              <a:gd name="connsiteY325" fmla="*/ 1207867 h 7790740"/>
              <a:gd name="connsiteX326" fmla="*/ 4663929 w 27930708"/>
              <a:gd name="connsiteY326" fmla="*/ 1218436 h 7790740"/>
              <a:gd name="connsiteX327" fmla="*/ 4025054 w 27930708"/>
              <a:gd name="connsiteY327" fmla="*/ 893822 h 7790740"/>
              <a:gd name="connsiteX328" fmla="*/ 4319571 w 27930708"/>
              <a:gd name="connsiteY328" fmla="*/ 1016118 h 7790740"/>
              <a:gd name="connsiteX329" fmla="*/ 4399619 w 27930708"/>
              <a:gd name="connsiteY329" fmla="*/ 1025177 h 7790740"/>
              <a:gd name="connsiteX330" fmla="*/ 4491750 w 27930708"/>
              <a:gd name="connsiteY330" fmla="*/ 1065943 h 7790740"/>
              <a:gd name="connsiteX331" fmla="*/ 4592942 w 27930708"/>
              <a:gd name="connsiteY331" fmla="*/ 1065943 h 7790740"/>
              <a:gd name="connsiteX332" fmla="*/ 4278792 w 27930708"/>
              <a:gd name="connsiteY332" fmla="*/ 924018 h 7790740"/>
              <a:gd name="connsiteX333" fmla="*/ 4644294 w 27930708"/>
              <a:gd name="connsiteY333" fmla="*/ 1065943 h 7790740"/>
              <a:gd name="connsiteX334" fmla="*/ 4734914 w 27930708"/>
              <a:gd name="connsiteY334" fmla="*/ 1076511 h 7790740"/>
              <a:gd name="connsiteX335" fmla="*/ 4614087 w 27930708"/>
              <a:gd name="connsiteY335" fmla="*/ 1016118 h 7790740"/>
              <a:gd name="connsiteX336" fmla="*/ 4704708 w 27930708"/>
              <a:gd name="connsiteY336" fmla="*/ 1016118 h 7790740"/>
              <a:gd name="connsiteX337" fmla="*/ 4502322 w 27930708"/>
              <a:gd name="connsiteY337" fmla="*/ 913449 h 7790740"/>
              <a:gd name="connsiteX338" fmla="*/ 4511384 w 27930708"/>
              <a:gd name="connsiteY338" fmla="*/ 913449 h 7790740"/>
              <a:gd name="connsiteX339" fmla="*/ 4603515 w 27930708"/>
              <a:gd name="connsiteY339" fmla="*/ 913449 h 7790740"/>
              <a:gd name="connsiteX340" fmla="*/ 4167027 w 27930708"/>
              <a:gd name="connsiteY340" fmla="*/ 689994 h 7790740"/>
              <a:gd name="connsiteX341" fmla="*/ 4614087 w 27930708"/>
              <a:gd name="connsiteY341" fmla="*/ 853056 h 7790740"/>
              <a:gd name="connsiteX342" fmla="*/ 4694135 w 27930708"/>
              <a:gd name="connsiteY342" fmla="*/ 853056 h 7790740"/>
              <a:gd name="connsiteX343" fmla="*/ 4552163 w 27930708"/>
              <a:gd name="connsiteY343" fmla="*/ 771525 h 7790740"/>
              <a:gd name="connsiteX344" fmla="*/ 4614087 w 27930708"/>
              <a:gd name="connsiteY344" fmla="*/ 771525 h 7790740"/>
              <a:gd name="connsiteX345" fmla="*/ 4958444 w 27930708"/>
              <a:gd name="connsiteY345" fmla="*/ 934587 h 7790740"/>
              <a:gd name="connsiteX346" fmla="*/ 4949383 w 27930708"/>
              <a:gd name="connsiteY346" fmla="*/ 943646 h 7790740"/>
              <a:gd name="connsiteX347" fmla="*/ 5100417 w 27930708"/>
              <a:gd name="connsiteY347" fmla="*/ 1016118 h 7790740"/>
              <a:gd name="connsiteX348" fmla="*/ 5005690 w 27930708"/>
              <a:gd name="connsiteY348" fmla="*/ 1010173 h 7790740"/>
              <a:gd name="connsiteX349" fmla="*/ 5008154 w 27930708"/>
              <a:gd name="connsiteY349" fmla="*/ 1013741 h 7790740"/>
              <a:gd name="connsiteX350" fmla="*/ 4766631 w 27930708"/>
              <a:gd name="connsiteY350" fmla="*/ 913449 h 7790740"/>
              <a:gd name="connsiteX351" fmla="*/ 4674500 w 27930708"/>
              <a:gd name="connsiteY351" fmla="*/ 902881 h 7790740"/>
              <a:gd name="connsiteX352" fmla="*/ 4919175 w 27930708"/>
              <a:gd name="connsiteY352" fmla="*/ 1035746 h 7790740"/>
              <a:gd name="connsiteX353" fmla="*/ 4846680 w 27930708"/>
              <a:gd name="connsiteY353" fmla="*/ 1016118 h 7790740"/>
              <a:gd name="connsiteX354" fmla="*/ 4796838 w 27930708"/>
              <a:gd name="connsiteY354" fmla="*/ 1025177 h 7790740"/>
              <a:gd name="connsiteX355" fmla="*/ 5325457 w 27930708"/>
              <a:gd name="connsiteY355" fmla="*/ 1269770 h 7790740"/>
              <a:gd name="connsiteX356" fmla="*/ 5325457 w 27930708"/>
              <a:gd name="connsiteY356" fmla="*/ 1278829 h 7790740"/>
              <a:gd name="connsiteX357" fmla="*/ 5345092 w 27930708"/>
              <a:gd name="connsiteY357" fmla="*/ 1289398 h 7790740"/>
              <a:gd name="connsiteX358" fmla="*/ 4979589 w 27930708"/>
              <a:gd name="connsiteY358" fmla="*/ 1136905 h 7790740"/>
              <a:gd name="connsiteX359" fmla="*/ 4878396 w 27930708"/>
              <a:gd name="connsiteY359" fmla="*/ 1127846 h 7790740"/>
              <a:gd name="connsiteX360" fmla="*/ 5446284 w 27930708"/>
              <a:gd name="connsiteY360" fmla="*/ 1411695 h 7790740"/>
              <a:gd name="connsiteX361" fmla="*/ 5538415 w 27930708"/>
              <a:gd name="connsiteY361" fmla="*/ 1422263 h 7790740"/>
              <a:gd name="connsiteX362" fmla="*/ 5974903 w 27930708"/>
              <a:gd name="connsiteY362" fmla="*/ 1635150 h 7790740"/>
              <a:gd name="connsiteX363" fmla="*/ 5456857 w 27930708"/>
              <a:gd name="connsiteY363" fmla="*/ 1431322 h 7790740"/>
              <a:gd name="connsiteX364" fmla="*/ 5345092 w 27930708"/>
              <a:gd name="connsiteY364" fmla="*/ 1422263 h 7790740"/>
              <a:gd name="connsiteX365" fmla="*/ 5558050 w 27930708"/>
              <a:gd name="connsiteY365" fmla="*/ 1523422 h 7790740"/>
              <a:gd name="connsiteX366" fmla="*/ 7193747 w 27930708"/>
              <a:gd name="connsiteY366" fmla="*/ 1989961 h 7790740"/>
              <a:gd name="connsiteX367" fmla="*/ 6157654 w 27930708"/>
              <a:gd name="connsiteY367" fmla="*/ 1604953 h 7790740"/>
              <a:gd name="connsiteX368" fmla="*/ 7001934 w 27930708"/>
              <a:gd name="connsiteY368" fmla="*/ 1918999 h 7790740"/>
              <a:gd name="connsiteX369" fmla="*/ 7092555 w 27930708"/>
              <a:gd name="connsiteY369" fmla="*/ 1909940 h 7790740"/>
              <a:gd name="connsiteX370" fmla="*/ 6544301 w 27930708"/>
              <a:gd name="connsiteY370" fmla="*/ 1695543 h 7790740"/>
              <a:gd name="connsiteX371" fmla="*/ 7193747 w 27930708"/>
              <a:gd name="connsiteY371" fmla="*/ 1929567 h 7790740"/>
              <a:gd name="connsiteX372" fmla="*/ 7285878 w 27930708"/>
              <a:gd name="connsiteY372" fmla="*/ 1929567 h 7790740"/>
              <a:gd name="connsiteX373" fmla="*/ 6833531 w 27930708"/>
              <a:gd name="connsiteY373" fmla="*/ 1750275 h 7790740"/>
              <a:gd name="connsiteX374" fmla="*/ 6491177 w 27930708"/>
              <a:gd name="connsiteY374" fmla="*/ 1609437 h 7790740"/>
              <a:gd name="connsiteX375" fmla="*/ 6762545 w 27930708"/>
              <a:gd name="connsiteY375" fmla="*/ 1715360 h 7790740"/>
              <a:gd name="connsiteX376" fmla="*/ 7122761 w 27930708"/>
              <a:gd name="connsiteY376" fmla="*/ 1848036 h 7790740"/>
              <a:gd name="connsiteX377" fmla="*/ 7223954 w 27930708"/>
              <a:gd name="connsiteY377" fmla="*/ 1848036 h 7790740"/>
              <a:gd name="connsiteX378" fmla="*/ 7193747 w 27930708"/>
              <a:gd name="connsiteY378" fmla="*/ 1837467 h 7790740"/>
              <a:gd name="connsiteX379" fmla="*/ 7264733 w 27930708"/>
              <a:gd name="connsiteY379" fmla="*/ 1828409 h 7790740"/>
              <a:gd name="connsiteX380" fmla="*/ 7092555 w 27930708"/>
              <a:gd name="connsiteY380" fmla="*/ 1766505 h 7790740"/>
              <a:gd name="connsiteX381" fmla="*/ 7174113 w 27930708"/>
              <a:gd name="connsiteY381" fmla="*/ 1766505 h 7790740"/>
              <a:gd name="connsiteX382" fmla="*/ 6961155 w 27930708"/>
              <a:gd name="connsiteY382" fmla="*/ 1684974 h 7790740"/>
              <a:gd name="connsiteX383" fmla="*/ 7010996 w 27930708"/>
              <a:gd name="connsiteY383" fmla="*/ 1675915 h 7790740"/>
              <a:gd name="connsiteX384" fmla="*/ 6381185 w 27930708"/>
              <a:gd name="connsiteY384" fmla="*/ 1390557 h 7790740"/>
              <a:gd name="connsiteX385" fmla="*/ 5751373 w 27930708"/>
              <a:gd name="connsiteY385" fmla="*/ 1106708 h 7790740"/>
              <a:gd name="connsiteX386" fmla="*/ 5761945 w 27930708"/>
              <a:gd name="connsiteY386" fmla="*/ 1096139 h 7790740"/>
              <a:gd name="connsiteX387" fmla="*/ 5416078 w 27930708"/>
              <a:gd name="connsiteY387" fmla="*/ 943646 h 7790740"/>
              <a:gd name="connsiteX388" fmla="*/ 5325457 w 27930708"/>
              <a:gd name="connsiteY388" fmla="*/ 893822 h 7790740"/>
              <a:gd name="connsiteX389" fmla="*/ 5334519 w 27930708"/>
              <a:gd name="connsiteY389" fmla="*/ 893822 h 7790740"/>
              <a:gd name="connsiteX390" fmla="*/ 5650180 w 27930708"/>
              <a:gd name="connsiteY390" fmla="*/ 1035746 h 7790740"/>
              <a:gd name="connsiteX391" fmla="*/ 5751373 w 27930708"/>
              <a:gd name="connsiteY391" fmla="*/ 1035746 h 7790740"/>
              <a:gd name="connsiteX392" fmla="*/ 5162341 w 27930708"/>
              <a:gd name="connsiteY392" fmla="*/ 751897 h 7790740"/>
              <a:gd name="connsiteX393" fmla="*/ 5040003 w 27930708"/>
              <a:gd name="connsiteY393" fmla="*/ 741328 h 7790740"/>
              <a:gd name="connsiteX394" fmla="*/ 5061148 w 27930708"/>
              <a:gd name="connsiteY394" fmla="*/ 751897 h 7790740"/>
              <a:gd name="connsiteX395" fmla="*/ 4786266 w 27930708"/>
              <a:gd name="connsiteY395" fmla="*/ 619032 h 7790740"/>
              <a:gd name="connsiteX396" fmla="*/ 4827045 w 27930708"/>
              <a:gd name="connsiteY396" fmla="*/ 619032 h 7790740"/>
              <a:gd name="connsiteX397" fmla="*/ 4816473 w 27930708"/>
              <a:gd name="connsiteY397" fmla="*/ 608463 h 7790740"/>
              <a:gd name="connsiteX398" fmla="*/ 4786266 w 27930708"/>
              <a:gd name="connsiteY398" fmla="*/ 588835 h 7790740"/>
              <a:gd name="connsiteX399" fmla="*/ 4846680 w 27930708"/>
              <a:gd name="connsiteY399" fmla="*/ 588835 h 7790740"/>
              <a:gd name="connsiteX400" fmla="*/ 4623149 w 27930708"/>
              <a:gd name="connsiteY400" fmla="*/ 477108 h 7790740"/>
              <a:gd name="connsiteX401" fmla="*/ 4653356 w 27930708"/>
              <a:gd name="connsiteY401" fmla="*/ 487676 h 7790740"/>
              <a:gd name="connsiteX402" fmla="*/ 4898031 w 27930708"/>
              <a:gd name="connsiteY402" fmla="*/ 608463 h 7790740"/>
              <a:gd name="connsiteX403" fmla="*/ 4988652 w 27930708"/>
              <a:gd name="connsiteY403" fmla="*/ 619032 h 7790740"/>
              <a:gd name="connsiteX404" fmla="*/ 5690959 w 27930708"/>
              <a:gd name="connsiteY404" fmla="*/ 943646 h 7790740"/>
              <a:gd name="connsiteX405" fmla="*/ 5792152 w 27930708"/>
              <a:gd name="connsiteY405" fmla="*/ 954215 h 7790740"/>
              <a:gd name="connsiteX406" fmla="*/ 5020369 w 27930708"/>
              <a:gd name="connsiteY406" fmla="*/ 599404 h 7790740"/>
              <a:gd name="connsiteX407" fmla="*/ 4938810 w 27930708"/>
              <a:gd name="connsiteY407" fmla="*/ 588835 h 7790740"/>
              <a:gd name="connsiteX408" fmla="*/ 4410191 w 27930708"/>
              <a:gd name="connsiteY408" fmla="*/ 314046 h 7790740"/>
              <a:gd name="connsiteX409" fmla="*/ 4306332 w 27930708"/>
              <a:gd name="connsiteY409" fmla="*/ 294725 h 7790740"/>
              <a:gd name="connsiteX410" fmla="*/ 4308388 w 27930708"/>
              <a:gd name="connsiteY410" fmla="*/ 302636 h 7790740"/>
              <a:gd name="connsiteX411" fmla="*/ 4304798 w 27930708"/>
              <a:gd name="connsiteY411" fmla="*/ 301306 h 7790740"/>
              <a:gd name="connsiteX412" fmla="*/ 4257647 w 27930708"/>
              <a:gd name="connsiteY412" fmla="*/ 283849 h 7790740"/>
              <a:gd name="connsiteX413" fmla="*/ 3943496 w 27930708"/>
              <a:gd name="connsiteY413" fmla="*/ 122297 h 7790740"/>
              <a:gd name="connsiteX414" fmla="*/ 4014482 w 27930708"/>
              <a:gd name="connsiteY414" fmla="*/ 141925 h 7790740"/>
              <a:gd name="connsiteX415" fmla="*/ 4287854 w 27930708"/>
              <a:gd name="connsiteY415" fmla="*/ 264221 h 7790740"/>
              <a:gd name="connsiteX416" fmla="*/ 4390557 w 27930708"/>
              <a:gd name="connsiteY416" fmla="*/ 274790 h 7790740"/>
              <a:gd name="connsiteX417" fmla="*/ 4266928 w 27930708"/>
              <a:gd name="connsiteY417" fmla="*/ 216575 h 7790740"/>
              <a:gd name="connsiteX418" fmla="*/ 4452174 w 27930708"/>
              <a:gd name="connsiteY418" fmla="*/ 296612 h 7790740"/>
              <a:gd name="connsiteX419" fmla="*/ 4644294 w 27930708"/>
              <a:gd name="connsiteY419" fmla="*/ 375949 h 7790740"/>
              <a:gd name="connsiteX420" fmla="*/ 4734914 w 27930708"/>
              <a:gd name="connsiteY420" fmla="*/ 375949 h 7790740"/>
              <a:gd name="connsiteX421" fmla="*/ 4055262 w 27930708"/>
              <a:gd name="connsiteY421" fmla="*/ 19628 h 7790740"/>
              <a:gd name="connsiteX422" fmla="*/ 4278792 w 27930708"/>
              <a:gd name="connsiteY422" fmla="*/ 111728 h 7790740"/>
              <a:gd name="connsiteX423" fmla="*/ 4379985 w 27930708"/>
              <a:gd name="connsiteY423" fmla="*/ 122297 h 7790740"/>
              <a:gd name="connsiteX424" fmla="*/ 4431336 w 27930708"/>
              <a:gd name="connsiteY424" fmla="*/ 111728 h 7790740"/>
              <a:gd name="connsiteX425" fmla="*/ 4227440 w 27930708"/>
              <a:gd name="connsiteY425" fmla="*/ 9059 h 7790740"/>
              <a:gd name="connsiteX426" fmla="*/ 4734914 w 27930708"/>
              <a:gd name="connsiteY426" fmla="*/ 234025 h 7790740"/>
              <a:gd name="connsiteX427" fmla="*/ 4837617 w 27930708"/>
              <a:gd name="connsiteY427" fmla="*/ 234025 h 7790740"/>
              <a:gd name="connsiteX428" fmla="*/ 4491750 w 27930708"/>
              <a:gd name="connsiteY428" fmla="*/ 70962 h 7790740"/>
              <a:gd name="connsiteX429" fmla="*/ 4502322 w 27930708"/>
              <a:gd name="connsiteY429" fmla="*/ 70962 h 7790740"/>
              <a:gd name="connsiteX430" fmla="*/ 5009796 w 27930708"/>
              <a:gd name="connsiteY430" fmla="*/ 304987 h 7790740"/>
              <a:gd name="connsiteX431" fmla="*/ 5110989 w 27930708"/>
              <a:gd name="connsiteY431" fmla="*/ 314046 h 7790740"/>
              <a:gd name="connsiteX432" fmla="*/ 5020369 w 27930708"/>
              <a:gd name="connsiteY432" fmla="*/ 274790 h 7790740"/>
              <a:gd name="connsiteX433" fmla="*/ 5192547 w 27930708"/>
              <a:gd name="connsiteY433" fmla="*/ 335183 h 7790740"/>
              <a:gd name="connsiteX434" fmla="*/ 5172913 w 27930708"/>
              <a:gd name="connsiteY434" fmla="*/ 344242 h 7790740"/>
              <a:gd name="connsiteX435" fmla="*/ 5802725 w 27930708"/>
              <a:gd name="connsiteY435" fmla="*/ 599404 h 7790740"/>
              <a:gd name="connsiteX436" fmla="*/ 6127448 w 27930708"/>
              <a:gd name="connsiteY436" fmla="*/ 751897 h 7790740"/>
              <a:gd name="connsiteX437" fmla="*/ 6228640 w 27930708"/>
              <a:gd name="connsiteY437" fmla="*/ 751897 h 7790740"/>
              <a:gd name="connsiteX438" fmla="*/ 6086668 w 27930708"/>
              <a:gd name="connsiteY438" fmla="*/ 689994 h 7790740"/>
              <a:gd name="connsiteX439" fmla="*/ 6107813 w 27930708"/>
              <a:gd name="connsiteY439" fmla="*/ 689994 h 7790740"/>
              <a:gd name="connsiteX440" fmla="*/ 6178799 w 27930708"/>
              <a:gd name="connsiteY440" fmla="*/ 689994 h 7790740"/>
              <a:gd name="connsiteX441" fmla="*/ 6168227 w 27930708"/>
              <a:gd name="connsiteY441" fmla="*/ 670366 h 7790740"/>
              <a:gd name="connsiteX442" fmla="*/ 6138020 w 27930708"/>
              <a:gd name="connsiteY442" fmla="*/ 659797 h 7790740"/>
              <a:gd name="connsiteX443" fmla="*/ 6086668 w 27930708"/>
              <a:gd name="connsiteY443" fmla="*/ 649229 h 7790740"/>
              <a:gd name="connsiteX444" fmla="*/ 5660753 w 27930708"/>
              <a:gd name="connsiteY444" fmla="*/ 455970 h 7790740"/>
              <a:gd name="connsiteX445" fmla="*/ 5558050 w 27930708"/>
              <a:gd name="connsiteY445" fmla="*/ 446911 h 7790740"/>
              <a:gd name="connsiteX446" fmla="*/ 5538415 w 27930708"/>
              <a:gd name="connsiteY446" fmla="*/ 436342 h 7790740"/>
              <a:gd name="connsiteX447" fmla="*/ 5508208 w 27930708"/>
              <a:gd name="connsiteY447" fmla="*/ 436342 h 7790740"/>
              <a:gd name="connsiteX448" fmla="*/ 5467429 w 27930708"/>
              <a:gd name="connsiteY448" fmla="*/ 416714 h 7790740"/>
              <a:gd name="connsiteX449" fmla="*/ 5527842 w 27930708"/>
              <a:gd name="connsiteY449" fmla="*/ 406145 h 7790740"/>
              <a:gd name="connsiteX450" fmla="*/ 5385871 w 27930708"/>
              <a:gd name="connsiteY450" fmla="*/ 344242 h 7790740"/>
              <a:gd name="connsiteX451" fmla="*/ 5650180 w 27930708"/>
              <a:gd name="connsiteY451" fmla="*/ 436342 h 7790740"/>
              <a:gd name="connsiteX452" fmla="*/ 5740801 w 27930708"/>
              <a:gd name="connsiteY452" fmla="*/ 436342 h 7790740"/>
              <a:gd name="connsiteX453" fmla="*/ 5690959 w 27930708"/>
              <a:gd name="connsiteY453" fmla="*/ 406145 h 7790740"/>
              <a:gd name="connsiteX454" fmla="*/ 5813297 w 27930708"/>
              <a:gd name="connsiteY454" fmla="*/ 455970 h 7790740"/>
              <a:gd name="connsiteX455" fmla="*/ 5761945 w 27930708"/>
              <a:gd name="connsiteY455" fmla="*/ 466539 h 7790740"/>
              <a:gd name="connsiteX456" fmla="*/ 6991362 w 27930708"/>
              <a:gd name="connsiteY456" fmla="*/ 984412 h 7790740"/>
              <a:gd name="connsiteX457" fmla="*/ 7092555 w 27930708"/>
              <a:gd name="connsiteY457" fmla="*/ 984412 h 7790740"/>
              <a:gd name="connsiteX458" fmla="*/ 6961155 w 27930708"/>
              <a:gd name="connsiteY458" fmla="*/ 924018 h 7790740"/>
              <a:gd name="connsiteX459" fmla="*/ 7223954 w 27930708"/>
              <a:gd name="connsiteY459" fmla="*/ 1025177 h 7790740"/>
              <a:gd name="connsiteX460" fmla="*/ 7326657 w 27930708"/>
              <a:gd name="connsiteY460" fmla="*/ 1035746 h 7790740"/>
              <a:gd name="connsiteX461" fmla="*/ 7367436 w 27930708"/>
              <a:gd name="connsiteY461" fmla="*/ 1046315 h 7790740"/>
              <a:gd name="connsiteX462" fmla="*/ 7874911 w 27930708"/>
              <a:gd name="connsiteY462" fmla="*/ 1259201 h 7790740"/>
              <a:gd name="connsiteX463" fmla="*/ 8392956 w 27930708"/>
              <a:gd name="connsiteY463" fmla="*/ 1431322 h 7790740"/>
              <a:gd name="connsiteX464" fmla="*/ 8423164 w 27930708"/>
              <a:gd name="connsiteY464" fmla="*/ 1441891 h 7790740"/>
              <a:gd name="connsiteX465" fmla="*/ 8829444 w 27930708"/>
              <a:gd name="connsiteY465" fmla="*/ 1583815 h 7790740"/>
              <a:gd name="connsiteX466" fmla="*/ 8932148 w 27930708"/>
              <a:gd name="connsiteY466" fmla="*/ 1574757 h 7790740"/>
              <a:gd name="connsiteX467" fmla="*/ 8698046 w 27930708"/>
              <a:gd name="connsiteY467" fmla="*/ 1502284 h 7790740"/>
              <a:gd name="connsiteX468" fmla="*/ 8962354 w 27930708"/>
              <a:gd name="connsiteY468" fmla="*/ 1574757 h 7790740"/>
              <a:gd name="connsiteX469" fmla="*/ 9063548 w 27930708"/>
              <a:gd name="connsiteY469" fmla="*/ 1583815 h 7790740"/>
              <a:gd name="connsiteX470" fmla="*/ 12010220 w 27930708"/>
              <a:gd name="connsiteY470" fmla="*/ 2498775 h 7790740"/>
              <a:gd name="connsiteX471" fmla="*/ 12203543 w 27930708"/>
              <a:gd name="connsiteY471" fmla="*/ 2488206 h 7790740"/>
              <a:gd name="connsiteX472" fmla="*/ 12244322 w 27930708"/>
              <a:gd name="connsiteY472" fmla="*/ 2468578 h 7790740"/>
              <a:gd name="connsiteX473" fmla="*/ 12182399 w 27930708"/>
              <a:gd name="connsiteY473" fmla="*/ 2436871 h 7790740"/>
              <a:gd name="connsiteX474" fmla="*/ 12214117 w 27930708"/>
              <a:gd name="connsiteY474" fmla="*/ 2417244 h 7790740"/>
              <a:gd name="connsiteX475" fmla="*/ 12386295 w 27930708"/>
              <a:gd name="connsiteY475" fmla="*/ 2447440 h 7790740"/>
              <a:gd name="connsiteX476" fmla="*/ 12375722 w 27930708"/>
              <a:gd name="connsiteY476" fmla="*/ 2458009 h 7790740"/>
              <a:gd name="connsiteX477" fmla="*/ 12446708 w 27930708"/>
              <a:gd name="connsiteY477" fmla="*/ 2477637 h 7790740"/>
              <a:gd name="connsiteX478" fmla="*/ 12405930 w 27930708"/>
              <a:gd name="connsiteY478" fmla="*/ 2507834 h 7790740"/>
              <a:gd name="connsiteX479" fmla="*/ 12427074 w 27930708"/>
              <a:gd name="connsiteY479" fmla="*/ 2518402 h 7790740"/>
              <a:gd name="connsiteX480" fmla="*/ 12285101 w 27930708"/>
              <a:gd name="connsiteY480" fmla="*/ 2498775 h 7790740"/>
              <a:gd name="connsiteX481" fmla="*/ 12233751 w 27930708"/>
              <a:gd name="connsiteY481" fmla="*/ 2518402 h 7790740"/>
              <a:gd name="connsiteX482" fmla="*/ 12366661 w 27930708"/>
              <a:gd name="connsiteY482" fmla="*/ 2559168 h 7790740"/>
              <a:gd name="connsiteX483" fmla="*/ 12325882 w 27930708"/>
              <a:gd name="connsiteY483" fmla="*/ 2569737 h 7790740"/>
              <a:gd name="connsiteX484" fmla="*/ 12304736 w 27930708"/>
              <a:gd name="connsiteY484" fmla="*/ 2569737 h 7790740"/>
              <a:gd name="connsiteX485" fmla="*/ 12803149 w 27930708"/>
              <a:gd name="connsiteY485" fmla="*/ 2701092 h 7790740"/>
              <a:gd name="connsiteX486" fmla="*/ 12813720 w 27930708"/>
              <a:gd name="connsiteY486" fmla="*/ 2681464 h 7790740"/>
              <a:gd name="connsiteX487" fmla="*/ 12792576 w 27930708"/>
              <a:gd name="connsiteY487" fmla="*/ 2681464 h 7790740"/>
              <a:gd name="connsiteX488" fmla="*/ 12813720 w 27930708"/>
              <a:gd name="connsiteY488" fmla="*/ 2660327 h 7790740"/>
              <a:gd name="connsiteX489" fmla="*/ 12863562 w 27930708"/>
              <a:gd name="connsiteY489" fmla="*/ 2640699 h 7790740"/>
              <a:gd name="connsiteX490" fmla="*/ 12985899 w 27930708"/>
              <a:gd name="connsiteY490" fmla="*/ 2651268 h 7790740"/>
              <a:gd name="connsiteX491" fmla="*/ 13035741 w 27930708"/>
              <a:gd name="connsiteY491" fmla="*/ 2619561 h 7790740"/>
              <a:gd name="connsiteX492" fmla="*/ 12792576 w 27930708"/>
              <a:gd name="connsiteY492" fmla="*/ 2578796 h 7790740"/>
              <a:gd name="connsiteX493" fmla="*/ 12955693 w 27930708"/>
              <a:gd name="connsiteY493" fmla="*/ 2599933 h 7790740"/>
              <a:gd name="connsiteX494" fmla="*/ 12975327 w 27930708"/>
              <a:gd name="connsiteY494" fmla="*/ 2599933 h 7790740"/>
              <a:gd name="connsiteX495" fmla="*/ 13158078 w 27930708"/>
              <a:gd name="connsiteY495" fmla="*/ 2640699 h 7790740"/>
              <a:gd name="connsiteX496" fmla="*/ 13076519 w 27930708"/>
              <a:gd name="connsiteY496" fmla="*/ 2651268 h 7790740"/>
              <a:gd name="connsiteX497" fmla="*/ 13046314 w 27930708"/>
              <a:gd name="connsiteY497" fmla="*/ 2670896 h 7790740"/>
              <a:gd name="connsiteX498" fmla="*/ 12904341 w 27930708"/>
              <a:gd name="connsiteY498" fmla="*/ 2681464 h 7790740"/>
              <a:gd name="connsiteX499" fmla="*/ 12874134 w 27930708"/>
              <a:gd name="connsiteY499" fmla="*/ 2711661 h 7790740"/>
              <a:gd name="connsiteX500" fmla="*/ 12955504 w 27930708"/>
              <a:gd name="connsiteY500" fmla="*/ 2735441 h 7790740"/>
              <a:gd name="connsiteX501" fmla="*/ 12988483 w 27930708"/>
              <a:gd name="connsiteY501" fmla="*/ 2742423 h 7790740"/>
              <a:gd name="connsiteX502" fmla="*/ 12975327 w 27930708"/>
              <a:gd name="connsiteY502" fmla="*/ 2741858 h 7790740"/>
              <a:gd name="connsiteX503" fmla="*/ 13351402 w 27930708"/>
              <a:gd name="connsiteY503" fmla="*/ 2833957 h 7790740"/>
              <a:gd name="connsiteX504" fmla="*/ 13361974 w 27930708"/>
              <a:gd name="connsiteY504" fmla="*/ 2823389 h 7790740"/>
              <a:gd name="connsiteX505" fmla="*/ 13473739 w 27930708"/>
              <a:gd name="connsiteY505" fmla="*/ 2833957 h 7790740"/>
              <a:gd name="connsiteX506" fmla="*/ 13514518 w 27930708"/>
              <a:gd name="connsiteY506" fmla="*/ 2812820 h 7790740"/>
              <a:gd name="connsiteX507" fmla="*/ 13615712 w 27930708"/>
              <a:gd name="connsiteY507" fmla="*/ 2823389 h 7790740"/>
              <a:gd name="connsiteX508" fmla="*/ 13667062 w 27930708"/>
              <a:gd name="connsiteY508" fmla="*/ 2803761 h 7790740"/>
              <a:gd name="connsiteX509" fmla="*/ 13534152 w 27930708"/>
              <a:gd name="connsiteY509" fmla="*/ 2782623 h 7790740"/>
              <a:gd name="connsiteX510" fmla="*/ 13564360 w 27930708"/>
              <a:gd name="connsiteY510" fmla="*/ 2752427 h 7790740"/>
              <a:gd name="connsiteX511" fmla="*/ 12975327 w 27930708"/>
              <a:gd name="connsiteY511" fmla="*/ 2701092 h 7790740"/>
              <a:gd name="connsiteX512" fmla="*/ 13402753 w 27930708"/>
              <a:gd name="connsiteY512" fmla="*/ 2731289 h 7790740"/>
              <a:gd name="connsiteX513" fmla="*/ 13443533 w 27930708"/>
              <a:gd name="connsiteY513" fmla="*/ 2701092 h 7790740"/>
              <a:gd name="connsiteX514" fmla="*/ 13168650 w 27930708"/>
              <a:gd name="connsiteY514" fmla="*/ 2660327 h 7790740"/>
              <a:gd name="connsiteX515" fmla="*/ 13493373 w 27930708"/>
              <a:gd name="connsiteY515" fmla="*/ 2690523 h 7790740"/>
              <a:gd name="connsiteX516" fmla="*/ 13534152 w 27930708"/>
              <a:gd name="connsiteY516" fmla="*/ 2660327 h 7790740"/>
              <a:gd name="connsiteX517" fmla="*/ 13306658 w 27930708"/>
              <a:gd name="connsiteY517" fmla="*/ 2624846 h 7790740"/>
              <a:gd name="connsiteX518" fmla="*/ 13216927 w 27930708"/>
              <a:gd name="connsiteY518" fmla="*/ 2610346 h 7790740"/>
              <a:gd name="connsiteX519" fmla="*/ 13275696 w 27930708"/>
              <a:gd name="connsiteY519" fmla="*/ 2617108 h 7790740"/>
              <a:gd name="connsiteX520" fmla="*/ 13452594 w 27930708"/>
              <a:gd name="connsiteY520" fmla="*/ 2630130 h 7790740"/>
              <a:gd name="connsiteX521" fmla="*/ 13503946 w 27930708"/>
              <a:gd name="connsiteY521" fmla="*/ 2599933 h 7790740"/>
              <a:gd name="connsiteX522" fmla="*/ 13482802 w 27930708"/>
              <a:gd name="connsiteY522" fmla="*/ 2599933 h 7790740"/>
              <a:gd name="connsiteX523" fmla="*/ 13514518 w 27930708"/>
              <a:gd name="connsiteY523" fmla="*/ 2569737 h 7790740"/>
              <a:gd name="connsiteX524" fmla="*/ 13432960 w 27930708"/>
              <a:gd name="connsiteY524" fmla="*/ 2569737 h 7790740"/>
              <a:gd name="connsiteX525" fmla="*/ 13473739 w 27930708"/>
              <a:gd name="connsiteY525" fmla="*/ 2539540 h 7790740"/>
              <a:gd name="connsiteX526" fmla="*/ 13372547 w 27930708"/>
              <a:gd name="connsiteY526" fmla="*/ 2528971 h 7790740"/>
              <a:gd name="connsiteX527" fmla="*/ 13392181 w 27930708"/>
              <a:gd name="connsiteY527" fmla="*/ 2498775 h 7790740"/>
              <a:gd name="connsiteX528" fmla="*/ 13087093 w 27930708"/>
              <a:gd name="connsiteY528" fmla="*/ 2427812 h 7790740"/>
              <a:gd name="connsiteX529" fmla="*/ 12772941 w 27930708"/>
              <a:gd name="connsiteY529" fmla="*/ 2356850 h 7790740"/>
              <a:gd name="connsiteX530" fmla="*/ 12772941 w 27930708"/>
              <a:gd name="connsiteY530" fmla="*/ 2346281 h 7790740"/>
              <a:gd name="connsiteX531" fmla="*/ 12599252 w 27930708"/>
              <a:gd name="connsiteY531" fmla="*/ 2305516 h 7790740"/>
              <a:gd name="connsiteX532" fmla="*/ 12558474 w 27930708"/>
              <a:gd name="connsiteY532" fmla="*/ 2294947 h 7790740"/>
              <a:gd name="connsiteX533" fmla="*/ 12721591 w 27930708"/>
              <a:gd name="connsiteY533" fmla="*/ 2325144 h 7790740"/>
              <a:gd name="connsiteX534" fmla="*/ 12772941 w 27930708"/>
              <a:gd name="connsiteY534" fmla="*/ 2294947 h 7790740"/>
              <a:gd name="connsiteX535" fmla="*/ 12478426 w 27930708"/>
              <a:gd name="connsiteY535" fmla="*/ 2213416 h 7790740"/>
              <a:gd name="connsiteX536" fmla="*/ 12418743 w 27930708"/>
              <a:gd name="connsiteY536" fmla="*/ 2233799 h 7790740"/>
              <a:gd name="connsiteX537" fmla="*/ 12416846 w 27930708"/>
              <a:gd name="connsiteY537" fmla="*/ 2242102 h 7790740"/>
              <a:gd name="connsiteX538" fmla="*/ 12410460 w 27930708"/>
              <a:gd name="connsiteY538" fmla="*/ 2241159 h 7790740"/>
              <a:gd name="connsiteX539" fmla="*/ 12294164 w 27930708"/>
              <a:gd name="connsiteY539" fmla="*/ 2223985 h 7790740"/>
              <a:gd name="connsiteX540" fmla="*/ 12315308 w 27930708"/>
              <a:gd name="connsiteY540" fmla="*/ 2204357 h 7790740"/>
              <a:gd name="connsiteX541" fmla="*/ 12304736 w 27930708"/>
              <a:gd name="connsiteY541" fmla="*/ 2193788 h 7790740"/>
              <a:gd name="connsiteX542" fmla="*/ 12285101 w 27930708"/>
              <a:gd name="connsiteY542" fmla="*/ 2193788 h 7790740"/>
              <a:gd name="connsiteX543" fmla="*/ 12315308 w 27930708"/>
              <a:gd name="connsiteY543" fmla="*/ 2172650 h 7790740"/>
              <a:gd name="connsiteX544" fmla="*/ 12214117 w 27930708"/>
              <a:gd name="connsiteY544" fmla="*/ 2142454 h 7790740"/>
              <a:gd name="connsiteX545" fmla="*/ 12223178 w 27930708"/>
              <a:gd name="connsiteY545" fmla="*/ 2131885 h 7790740"/>
              <a:gd name="connsiteX546" fmla="*/ 12345515 w 27930708"/>
              <a:gd name="connsiteY546" fmla="*/ 2172650 h 7790740"/>
              <a:gd name="connsiteX547" fmla="*/ 12386295 w 27930708"/>
              <a:gd name="connsiteY547" fmla="*/ 2153023 h 7790740"/>
              <a:gd name="connsiteX548" fmla="*/ 12741224 w 27930708"/>
              <a:gd name="connsiteY548" fmla="*/ 2223985 h 7790740"/>
              <a:gd name="connsiteX549" fmla="*/ 12792576 w 27930708"/>
              <a:gd name="connsiteY549" fmla="*/ 2204357 h 7790740"/>
              <a:gd name="connsiteX550" fmla="*/ 12405930 w 27930708"/>
              <a:gd name="connsiteY550" fmla="*/ 2122826 h 7790740"/>
              <a:gd name="connsiteX551" fmla="*/ 12366661 w 27930708"/>
              <a:gd name="connsiteY551" fmla="*/ 2131885 h 7790740"/>
              <a:gd name="connsiteX552" fmla="*/ 12102351 w 27930708"/>
              <a:gd name="connsiteY552" fmla="*/ 2060923 h 7790740"/>
              <a:gd name="connsiteX553" fmla="*/ 12050999 w 27930708"/>
              <a:gd name="connsiteY553" fmla="*/ 2082061 h 7790740"/>
              <a:gd name="connsiteX554" fmla="*/ 12061571 w 27930708"/>
              <a:gd name="connsiteY554" fmla="*/ 2092629 h 7790740"/>
              <a:gd name="connsiteX555" fmla="*/ 12020792 w 27930708"/>
              <a:gd name="connsiteY555" fmla="*/ 2082061 h 7790740"/>
              <a:gd name="connsiteX556" fmla="*/ 11868248 w 27930708"/>
              <a:gd name="connsiteY556" fmla="*/ 2041295 h 7790740"/>
              <a:gd name="connsiteX557" fmla="*/ 11898455 w 27930708"/>
              <a:gd name="connsiteY557" fmla="*/ 2041295 h 7790740"/>
              <a:gd name="connsiteX558" fmla="*/ 12040426 w 27930708"/>
              <a:gd name="connsiteY558" fmla="*/ 2060923 h 7790740"/>
              <a:gd name="connsiteX559" fmla="*/ 12091778 w 27930708"/>
              <a:gd name="connsiteY559" fmla="*/ 2030726 h 7790740"/>
              <a:gd name="connsiteX560" fmla="*/ 12034013 w 27930708"/>
              <a:gd name="connsiteY560" fmla="*/ 2020544 h 7790740"/>
              <a:gd name="connsiteX561" fmla="*/ 12223178 w 27930708"/>
              <a:gd name="connsiteY561" fmla="*/ 2041295 h 7790740"/>
              <a:gd name="connsiteX562" fmla="*/ 12263957 w 27930708"/>
              <a:gd name="connsiteY562" fmla="*/ 2011098 h 7790740"/>
              <a:gd name="connsiteX563" fmla="*/ 11919599 w 27930708"/>
              <a:gd name="connsiteY563" fmla="*/ 1909940 h 7790740"/>
              <a:gd name="connsiteX564" fmla="*/ 12040426 w 27930708"/>
              <a:gd name="connsiteY564" fmla="*/ 1918999 h 7790740"/>
              <a:gd name="connsiteX565" fmla="*/ 12081207 w 27930708"/>
              <a:gd name="connsiteY565" fmla="*/ 1888802 h 7790740"/>
              <a:gd name="connsiteX566" fmla="*/ 12111412 w 27930708"/>
              <a:gd name="connsiteY566" fmla="*/ 1869174 h 7790740"/>
              <a:gd name="connsiteX567" fmla="*/ 12010220 w 27930708"/>
              <a:gd name="connsiteY567" fmla="*/ 1837467 h 7790740"/>
              <a:gd name="connsiteX568" fmla="*/ 12263957 w 27930708"/>
              <a:gd name="connsiteY568" fmla="*/ 1878233 h 7790740"/>
              <a:gd name="connsiteX569" fmla="*/ 12315308 w 27930708"/>
              <a:gd name="connsiteY569" fmla="*/ 1848036 h 7790740"/>
              <a:gd name="connsiteX570" fmla="*/ 12141620 w 27930708"/>
              <a:gd name="connsiteY570" fmla="*/ 1807271 h 7790740"/>
              <a:gd name="connsiteX571" fmla="*/ 12141620 w 27930708"/>
              <a:gd name="connsiteY571" fmla="*/ 1796702 h 7790740"/>
              <a:gd name="connsiteX572" fmla="*/ 12396867 w 27930708"/>
              <a:gd name="connsiteY572" fmla="*/ 1858605 h 7790740"/>
              <a:gd name="connsiteX573" fmla="*/ 12446708 w 27930708"/>
              <a:gd name="connsiteY573" fmla="*/ 1828409 h 7790740"/>
              <a:gd name="connsiteX574" fmla="*/ 12396867 w 27930708"/>
              <a:gd name="connsiteY574" fmla="*/ 1817840 h 7790740"/>
              <a:gd name="connsiteX575" fmla="*/ 12487487 w 27930708"/>
              <a:gd name="connsiteY575" fmla="*/ 1817840 h 7790740"/>
              <a:gd name="connsiteX576" fmla="*/ 12478426 w 27930708"/>
              <a:gd name="connsiteY576" fmla="*/ 1828409 h 7790740"/>
              <a:gd name="connsiteX577" fmla="*/ 12782003 w 27930708"/>
              <a:gd name="connsiteY577" fmla="*/ 1869174 h 7790740"/>
              <a:gd name="connsiteX578" fmla="*/ 12945120 w 27930708"/>
              <a:gd name="connsiteY578" fmla="*/ 1899371 h 7790740"/>
              <a:gd name="connsiteX579" fmla="*/ 12996472 w 27930708"/>
              <a:gd name="connsiteY579" fmla="*/ 1878233 h 7790740"/>
              <a:gd name="connsiteX580" fmla="*/ 12925485 w 27930708"/>
              <a:gd name="connsiteY580" fmla="*/ 1858605 h 7790740"/>
              <a:gd name="connsiteX581" fmla="*/ 12934549 w 27930708"/>
              <a:gd name="connsiteY581" fmla="*/ 1858605 h 7790740"/>
              <a:gd name="connsiteX582" fmla="*/ 12975327 w 27930708"/>
              <a:gd name="connsiteY582" fmla="*/ 1828409 h 7790740"/>
              <a:gd name="connsiteX583" fmla="*/ 12964754 w 27930708"/>
              <a:gd name="connsiteY583" fmla="*/ 1817840 h 7790740"/>
              <a:gd name="connsiteX584" fmla="*/ 12945120 w 27930708"/>
              <a:gd name="connsiteY584" fmla="*/ 1817840 h 7790740"/>
              <a:gd name="connsiteX585" fmla="*/ 12925485 w 27930708"/>
              <a:gd name="connsiteY585" fmla="*/ 1817840 h 7790740"/>
              <a:gd name="connsiteX586" fmla="*/ 12711018 w 27930708"/>
              <a:gd name="connsiteY586" fmla="*/ 1787643 h 7790740"/>
              <a:gd name="connsiteX587" fmla="*/ 12670239 w 27930708"/>
              <a:gd name="connsiteY587" fmla="*/ 1796702 h 7790740"/>
              <a:gd name="connsiteX588" fmla="*/ 12661176 w 27930708"/>
              <a:gd name="connsiteY588" fmla="*/ 1796702 h 7790740"/>
              <a:gd name="connsiteX589" fmla="*/ 12640031 w 27930708"/>
              <a:gd name="connsiteY589" fmla="*/ 1807271 h 7790740"/>
              <a:gd name="connsiteX590" fmla="*/ 12620397 w 27930708"/>
              <a:gd name="connsiteY590" fmla="*/ 1807271 h 7790740"/>
              <a:gd name="connsiteX591" fmla="*/ 12650605 w 27930708"/>
              <a:gd name="connsiteY591" fmla="*/ 1777074 h 7790740"/>
              <a:gd name="connsiteX592" fmla="*/ 12579618 w 27930708"/>
              <a:gd name="connsiteY592" fmla="*/ 1766505 h 7790740"/>
              <a:gd name="connsiteX593" fmla="*/ 12711018 w 27930708"/>
              <a:gd name="connsiteY593" fmla="*/ 1757446 h 7790740"/>
              <a:gd name="connsiteX594" fmla="*/ 12751797 w 27930708"/>
              <a:gd name="connsiteY594" fmla="*/ 1725740 h 7790740"/>
              <a:gd name="connsiteX595" fmla="*/ 12782003 w 27930708"/>
              <a:gd name="connsiteY595" fmla="*/ 1725740 h 7790740"/>
              <a:gd name="connsiteX596" fmla="*/ 12782003 w 27930708"/>
              <a:gd name="connsiteY596" fmla="*/ 1736309 h 7790740"/>
              <a:gd name="connsiteX597" fmla="*/ 12762370 w 27930708"/>
              <a:gd name="connsiteY597" fmla="*/ 1757446 h 7790740"/>
              <a:gd name="connsiteX598" fmla="*/ 13361974 w 27930708"/>
              <a:gd name="connsiteY598" fmla="*/ 1848036 h 7790740"/>
              <a:gd name="connsiteX599" fmla="*/ 13411816 w 27930708"/>
              <a:gd name="connsiteY599" fmla="*/ 1828409 h 7790740"/>
              <a:gd name="connsiteX600" fmla="*/ 13351402 w 27930708"/>
              <a:gd name="connsiteY600" fmla="*/ 1807271 h 7790740"/>
              <a:gd name="connsiteX601" fmla="*/ 13473739 w 27930708"/>
              <a:gd name="connsiteY601" fmla="*/ 1828409 h 7790740"/>
              <a:gd name="connsiteX602" fmla="*/ 13523581 w 27930708"/>
              <a:gd name="connsiteY602" fmla="*/ 1796702 h 7790740"/>
              <a:gd name="connsiteX603" fmla="*/ 13544725 w 27930708"/>
              <a:gd name="connsiteY603" fmla="*/ 1807271 h 7790740"/>
              <a:gd name="connsiteX604" fmla="*/ 13787889 w 27930708"/>
              <a:gd name="connsiteY604" fmla="*/ 1848036 h 7790740"/>
              <a:gd name="connsiteX605" fmla="*/ 14032564 w 27930708"/>
              <a:gd name="connsiteY605" fmla="*/ 1869174 h 7790740"/>
              <a:gd name="connsiteX606" fmla="*/ 14052199 w 27930708"/>
              <a:gd name="connsiteY606" fmla="*/ 1869174 h 7790740"/>
              <a:gd name="connsiteX607" fmla="*/ 14245522 w 27930708"/>
              <a:gd name="connsiteY607" fmla="*/ 1878233 h 7790740"/>
              <a:gd name="connsiteX608" fmla="*/ 14296874 w 27930708"/>
              <a:gd name="connsiteY608" fmla="*/ 1848036 h 7790740"/>
              <a:gd name="connsiteX609" fmla="*/ 14185109 w 27930708"/>
              <a:gd name="connsiteY609" fmla="*/ 1837467 h 7790740"/>
              <a:gd name="connsiteX610" fmla="*/ 14305936 w 27930708"/>
              <a:gd name="connsiteY610" fmla="*/ 1837467 h 7790740"/>
              <a:gd name="connsiteX611" fmla="*/ 14357287 w 27930708"/>
              <a:gd name="connsiteY611" fmla="*/ 1817840 h 7790740"/>
              <a:gd name="connsiteX612" fmla="*/ 19385208 w 27930708"/>
              <a:gd name="connsiteY612" fmla="*/ 1837467 h 7790740"/>
              <a:gd name="connsiteX613" fmla="*/ 19303648 w 27930708"/>
              <a:gd name="connsiteY613" fmla="*/ 1858605 h 7790740"/>
              <a:gd name="connsiteX614" fmla="*/ 19273444 w 27930708"/>
              <a:gd name="connsiteY614" fmla="*/ 1899371 h 7790740"/>
              <a:gd name="connsiteX615" fmla="*/ 19333856 w 27930708"/>
              <a:gd name="connsiteY615" fmla="*/ 1888802 h 7790740"/>
              <a:gd name="connsiteX616" fmla="*/ 19314224 w 27930708"/>
              <a:gd name="connsiteY616" fmla="*/ 1918999 h 7790740"/>
              <a:gd name="connsiteX617" fmla="*/ 19445620 w 27930708"/>
              <a:gd name="connsiteY617" fmla="*/ 1918999 h 7790740"/>
              <a:gd name="connsiteX618" fmla="*/ 19425988 w 27930708"/>
              <a:gd name="connsiteY618" fmla="*/ 1949195 h 7790740"/>
              <a:gd name="connsiteX619" fmla="*/ 19456196 w 27930708"/>
              <a:gd name="connsiteY619" fmla="*/ 1949195 h 7790740"/>
              <a:gd name="connsiteX620" fmla="*/ 19425988 w 27930708"/>
              <a:gd name="connsiteY620" fmla="*/ 1989961 h 7790740"/>
              <a:gd name="connsiteX621" fmla="*/ 19842840 w 27930708"/>
              <a:gd name="connsiteY621" fmla="*/ 1949195 h 7790740"/>
              <a:gd name="connsiteX622" fmla="*/ 19821696 w 27930708"/>
              <a:gd name="connsiteY622" fmla="*/ 1959764 h 7790740"/>
              <a:gd name="connsiteX623" fmla="*/ 19780916 w 27930708"/>
              <a:gd name="connsiteY623" fmla="*/ 2000530 h 7790740"/>
              <a:gd name="connsiteX624" fmla="*/ 19924400 w 27930708"/>
              <a:gd name="connsiteY624" fmla="*/ 2000530 h 7790740"/>
              <a:gd name="connsiteX625" fmla="*/ 19892684 w 27930708"/>
              <a:gd name="connsiteY625" fmla="*/ 2030726 h 7790740"/>
              <a:gd name="connsiteX626" fmla="*/ 20156992 w 27930708"/>
              <a:gd name="connsiteY626" fmla="*/ 2030726 h 7790740"/>
              <a:gd name="connsiteX627" fmla="*/ 20187200 w 27930708"/>
              <a:gd name="connsiteY627" fmla="*/ 1989961 h 7790740"/>
              <a:gd name="connsiteX628" fmla="*/ 20036164 w 27930708"/>
              <a:gd name="connsiteY628" fmla="*/ 2000530 h 7790740"/>
              <a:gd name="connsiteX629" fmla="*/ 20137356 w 27930708"/>
              <a:gd name="connsiteY629" fmla="*/ 1959764 h 7790740"/>
              <a:gd name="connsiteX630" fmla="*/ 20554212 w 27930708"/>
              <a:gd name="connsiteY630" fmla="*/ 1940136 h 7790740"/>
              <a:gd name="connsiteX631" fmla="*/ 20339744 w 27930708"/>
              <a:gd name="connsiteY631" fmla="*/ 1989961 h 7790740"/>
              <a:gd name="connsiteX632" fmla="*/ 20298964 w 27930708"/>
              <a:gd name="connsiteY632" fmla="*/ 2030726 h 7790740"/>
              <a:gd name="connsiteX633" fmla="*/ 20330680 w 27930708"/>
              <a:gd name="connsiteY633" fmla="*/ 2030726 h 7790740"/>
              <a:gd name="connsiteX634" fmla="*/ 20268756 w 27930708"/>
              <a:gd name="connsiteY634" fmla="*/ 2041295 h 7790740"/>
              <a:gd name="connsiteX635" fmla="*/ 20249124 w 27930708"/>
              <a:gd name="connsiteY635" fmla="*/ 2041295 h 7790740"/>
              <a:gd name="connsiteX636" fmla="*/ 20096580 w 27930708"/>
              <a:gd name="connsiteY636" fmla="*/ 2071492 h 7790740"/>
              <a:gd name="connsiteX637" fmla="*/ 20055800 w 27930708"/>
              <a:gd name="connsiteY637" fmla="*/ 2112257 h 7790740"/>
              <a:gd name="connsiteX638" fmla="*/ 20431872 w 27930708"/>
              <a:gd name="connsiteY638" fmla="*/ 2071492 h 7790740"/>
              <a:gd name="connsiteX639" fmla="*/ 20330680 w 27930708"/>
              <a:gd name="connsiteY639" fmla="*/ 2112257 h 7790740"/>
              <a:gd name="connsiteX640" fmla="*/ 20298964 w 27930708"/>
              <a:gd name="connsiteY640" fmla="*/ 2153023 h 7790740"/>
              <a:gd name="connsiteX641" fmla="*/ 20492288 w 27930708"/>
              <a:gd name="connsiteY641" fmla="*/ 2131885 h 7790740"/>
              <a:gd name="connsiteX642" fmla="*/ 20055800 w 27930708"/>
              <a:gd name="connsiteY642" fmla="*/ 2243613 h 7790740"/>
              <a:gd name="connsiteX643" fmla="*/ 20025592 w 27930708"/>
              <a:gd name="connsiteY643" fmla="*/ 2284378 h 7790740"/>
              <a:gd name="connsiteX644" fmla="*/ 20147928 w 27930708"/>
              <a:gd name="connsiteY644" fmla="*/ 2264750 h 7790740"/>
              <a:gd name="connsiteX645" fmla="*/ 20137356 w 27930708"/>
              <a:gd name="connsiteY645" fmla="*/ 2294947 h 7790740"/>
              <a:gd name="connsiteX646" fmla="*/ 20197772 w 27930708"/>
              <a:gd name="connsiteY646" fmla="*/ 2284378 h 7790740"/>
              <a:gd name="connsiteX647" fmla="*/ 20187200 w 27930708"/>
              <a:gd name="connsiteY647" fmla="*/ 2305516 h 7790740"/>
              <a:gd name="connsiteX648" fmla="*/ 20756596 w 27930708"/>
              <a:gd name="connsiteY648" fmla="*/ 2243613 h 7790740"/>
              <a:gd name="connsiteX649" fmla="*/ 20797376 w 27930708"/>
              <a:gd name="connsiteY649" fmla="*/ 2204357 h 7790740"/>
              <a:gd name="connsiteX650" fmla="*/ 20330680 w 27930708"/>
              <a:gd name="connsiteY650" fmla="*/ 2264750 h 7790740"/>
              <a:gd name="connsiteX651" fmla="*/ 20442444 w 27930708"/>
              <a:gd name="connsiteY651" fmla="*/ 2243613 h 7790740"/>
              <a:gd name="connsiteX652" fmla="*/ 20483224 w 27930708"/>
              <a:gd name="connsiteY652" fmla="*/ 2204357 h 7790740"/>
              <a:gd name="connsiteX653" fmla="*/ 20604052 w 27930708"/>
              <a:gd name="connsiteY653" fmla="*/ 2183219 h 7790740"/>
              <a:gd name="connsiteX654" fmla="*/ 20644832 w 27930708"/>
              <a:gd name="connsiteY654" fmla="*/ 2142454 h 7790740"/>
              <a:gd name="connsiteX655" fmla="*/ 20371460 w 27930708"/>
              <a:gd name="connsiteY655" fmla="*/ 2193788 h 7790740"/>
              <a:gd name="connsiteX656" fmla="*/ 20726388 w 27930708"/>
              <a:gd name="connsiteY656" fmla="*/ 2101688 h 7790740"/>
              <a:gd name="connsiteX657" fmla="*/ 20746024 w 27930708"/>
              <a:gd name="connsiteY657" fmla="*/ 2082061 h 7790740"/>
              <a:gd name="connsiteX658" fmla="*/ 20859300 w 27930708"/>
              <a:gd name="connsiteY658" fmla="*/ 2071492 h 7790740"/>
              <a:gd name="connsiteX659" fmla="*/ 20756596 w 27930708"/>
              <a:gd name="connsiteY659" fmla="*/ 2101688 h 7790740"/>
              <a:gd name="connsiteX660" fmla="*/ 20726388 w 27930708"/>
              <a:gd name="connsiteY660" fmla="*/ 2142454 h 7790740"/>
              <a:gd name="connsiteX661" fmla="*/ 20990700 w 27930708"/>
              <a:gd name="connsiteY661" fmla="*/ 2142454 h 7790740"/>
              <a:gd name="connsiteX662" fmla="*/ 21010332 w 27930708"/>
              <a:gd name="connsiteY662" fmla="*/ 2142454 h 7790740"/>
              <a:gd name="connsiteX663" fmla="*/ 20909140 w 27930708"/>
              <a:gd name="connsiteY663" fmla="*/ 2172650 h 7790740"/>
              <a:gd name="connsiteX664" fmla="*/ 20878932 w 27930708"/>
              <a:gd name="connsiteY664" fmla="*/ 2213416 h 7790740"/>
              <a:gd name="connsiteX665" fmla="*/ 21162876 w 27930708"/>
              <a:gd name="connsiteY665" fmla="*/ 2223985 h 7790740"/>
              <a:gd name="connsiteX666" fmla="*/ 20930284 w 27930708"/>
              <a:gd name="connsiteY666" fmla="*/ 2275319 h 7790740"/>
              <a:gd name="connsiteX667" fmla="*/ 20878932 w 27930708"/>
              <a:gd name="connsiteY667" fmla="*/ 2316085 h 7790740"/>
              <a:gd name="connsiteX668" fmla="*/ 20594992 w 27930708"/>
              <a:gd name="connsiteY668" fmla="*/ 2346281 h 7790740"/>
              <a:gd name="connsiteX669" fmla="*/ 20614624 w 27930708"/>
              <a:gd name="connsiteY669" fmla="*/ 2316085 h 7790740"/>
              <a:gd name="connsiteX670" fmla="*/ 20492288 w 27930708"/>
              <a:gd name="connsiteY670" fmla="*/ 2346281 h 7790740"/>
              <a:gd name="connsiteX671" fmla="*/ 20451508 w 27930708"/>
              <a:gd name="connsiteY671" fmla="*/ 2387047 h 7790740"/>
              <a:gd name="connsiteX672" fmla="*/ 20492288 w 27930708"/>
              <a:gd name="connsiteY672" fmla="*/ 2387047 h 7790740"/>
              <a:gd name="connsiteX673" fmla="*/ 20462080 w 27930708"/>
              <a:gd name="connsiteY673" fmla="*/ 2396106 h 7790740"/>
              <a:gd name="connsiteX674" fmla="*/ 20421300 w 27930708"/>
              <a:gd name="connsiteY674" fmla="*/ 2436871 h 7790740"/>
              <a:gd name="connsiteX675" fmla="*/ 20756596 w 27930708"/>
              <a:gd name="connsiteY675" fmla="*/ 2406675 h 7790740"/>
              <a:gd name="connsiteX676" fmla="*/ 20726388 w 27930708"/>
              <a:gd name="connsiteY676" fmla="*/ 2447440 h 7790740"/>
              <a:gd name="connsiteX677" fmla="*/ 20298964 w 27930708"/>
              <a:gd name="connsiteY677" fmla="*/ 2569737 h 7790740"/>
              <a:gd name="connsiteX678" fmla="*/ 20268756 w 27930708"/>
              <a:gd name="connsiteY678" fmla="*/ 2610502 h 7790740"/>
              <a:gd name="connsiteX679" fmla="*/ 20513432 w 27930708"/>
              <a:gd name="connsiteY679" fmla="*/ 2559168 h 7790740"/>
              <a:gd name="connsiteX680" fmla="*/ 20371460 w 27930708"/>
              <a:gd name="connsiteY680" fmla="*/ 2630130 h 7790740"/>
              <a:gd name="connsiteX681" fmla="*/ 20350316 w 27930708"/>
              <a:gd name="connsiteY681" fmla="*/ 2660327 h 7790740"/>
              <a:gd name="connsiteX682" fmla="*/ 20584416 w 27930708"/>
              <a:gd name="connsiteY682" fmla="*/ 2619561 h 7790740"/>
              <a:gd name="connsiteX683" fmla="*/ 20584416 w 27930708"/>
              <a:gd name="connsiteY683" fmla="*/ 2630130 h 7790740"/>
              <a:gd name="connsiteX684" fmla="*/ 20604052 w 27930708"/>
              <a:gd name="connsiteY684" fmla="*/ 2630130 h 7790740"/>
              <a:gd name="connsiteX685" fmla="*/ 20584416 w 27930708"/>
              <a:gd name="connsiteY685" fmla="*/ 2670896 h 7790740"/>
              <a:gd name="connsiteX686" fmla="*/ 20838156 w 27930708"/>
              <a:gd name="connsiteY686" fmla="*/ 2651268 h 7790740"/>
              <a:gd name="connsiteX687" fmla="*/ 20878932 w 27930708"/>
              <a:gd name="connsiteY687" fmla="*/ 2610502 h 7790740"/>
              <a:gd name="connsiteX688" fmla="*/ 20909140 w 27930708"/>
              <a:gd name="connsiteY688" fmla="*/ 2610502 h 7790740"/>
              <a:gd name="connsiteX689" fmla="*/ 20971064 w 27930708"/>
              <a:gd name="connsiteY689" fmla="*/ 2630130 h 7790740"/>
              <a:gd name="connsiteX690" fmla="*/ 20848728 w 27930708"/>
              <a:gd name="connsiteY690" fmla="*/ 2670896 h 7790740"/>
              <a:gd name="connsiteX691" fmla="*/ 20807948 w 27930708"/>
              <a:gd name="connsiteY691" fmla="*/ 2722230 h 7790740"/>
              <a:gd name="connsiteX692" fmla="*/ 21061684 w 27930708"/>
              <a:gd name="connsiteY692" fmla="*/ 2690523 h 7790740"/>
              <a:gd name="connsiteX693" fmla="*/ 21061684 w 27930708"/>
              <a:gd name="connsiteY693" fmla="*/ 2701092 h 7790740"/>
              <a:gd name="connsiteX694" fmla="*/ 20898568 w 27930708"/>
              <a:gd name="connsiteY694" fmla="*/ 2762995 h 7790740"/>
              <a:gd name="connsiteX695" fmla="*/ 20859300 w 27930708"/>
              <a:gd name="connsiteY695" fmla="*/ 2803761 h 7790740"/>
              <a:gd name="connsiteX696" fmla="*/ 21295788 w 27930708"/>
              <a:gd name="connsiteY696" fmla="*/ 2752427 h 7790740"/>
              <a:gd name="connsiteX697" fmla="*/ 21315424 w 27930708"/>
              <a:gd name="connsiteY697" fmla="*/ 2762995 h 7790740"/>
              <a:gd name="connsiteX698" fmla="*/ 21356200 w 27930708"/>
              <a:gd name="connsiteY698" fmla="*/ 2772054 h 7790740"/>
              <a:gd name="connsiteX699" fmla="*/ 21325996 w 27930708"/>
              <a:gd name="connsiteY699" fmla="*/ 2793192 h 7790740"/>
              <a:gd name="connsiteX700" fmla="*/ 21295788 w 27930708"/>
              <a:gd name="connsiteY700" fmla="*/ 2833957 h 7790740"/>
              <a:gd name="connsiteX701" fmla="*/ 21538952 w 27930708"/>
              <a:gd name="connsiteY701" fmla="*/ 2812820 h 7790740"/>
              <a:gd name="connsiteX702" fmla="*/ 21792688 w 27930708"/>
              <a:gd name="connsiteY702" fmla="*/ 2782623 h 7790740"/>
              <a:gd name="connsiteX703" fmla="*/ 21803260 w 27930708"/>
              <a:gd name="connsiteY703" fmla="*/ 2782623 h 7790740"/>
              <a:gd name="connsiteX704" fmla="*/ 21448332 w 27930708"/>
              <a:gd name="connsiteY704" fmla="*/ 2883782 h 7790740"/>
              <a:gd name="connsiteX705" fmla="*/ 21407552 w 27930708"/>
              <a:gd name="connsiteY705" fmla="*/ 2924548 h 7790740"/>
              <a:gd name="connsiteX706" fmla="*/ 21274644 w 27930708"/>
              <a:gd name="connsiteY706" fmla="*/ 2965313 h 7790740"/>
              <a:gd name="connsiteX707" fmla="*/ 21255008 w 27930708"/>
              <a:gd name="connsiteY707" fmla="*/ 2965313 h 7790740"/>
              <a:gd name="connsiteX708" fmla="*/ 21274644 w 27930708"/>
              <a:gd name="connsiteY708" fmla="*/ 2935116 h 7790740"/>
              <a:gd name="connsiteX709" fmla="*/ 21306360 w 27930708"/>
              <a:gd name="connsiteY709" fmla="*/ 2894351 h 7790740"/>
              <a:gd name="connsiteX710" fmla="*/ 21102464 w 27930708"/>
              <a:gd name="connsiteY710" fmla="*/ 2945685 h 7790740"/>
              <a:gd name="connsiteX711" fmla="*/ 21285216 w 27930708"/>
              <a:gd name="connsiteY711" fmla="*/ 2883782 h 7790740"/>
              <a:gd name="connsiteX712" fmla="*/ 21315424 w 27930708"/>
              <a:gd name="connsiteY712" fmla="*/ 2833957 h 7790740"/>
              <a:gd name="connsiteX713" fmla="*/ 21143244 w 27930708"/>
              <a:gd name="connsiteY713" fmla="*/ 2874723 h 7790740"/>
              <a:gd name="connsiteX714" fmla="*/ 21173452 w 27930708"/>
              <a:gd name="connsiteY714" fmla="*/ 2864154 h 7790740"/>
              <a:gd name="connsiteX715" fmla="*/ 21203656 w 27930708"/>
              <a:gd name="connsiteY715" fmla="*/ 2823389 h 7790740"/>
              <a:gd name="connsiteX716" fmla="*/ 20868360 w 27930708"/>
              <a:gd name="connsiteY716" fmla="*/ 2853585 h 7790740"/>
              <a:gd name="connsiteX717" fmla="*/ 20786804 w 27930708"/>
              <a:gd name="connsiteY717" fmla="*/ 2864154 h 7790740"/>
              <a:gd name="connsiteX718" fmla="*/ 20756596 w 27930708"/>
              <a:gd name="connsiteY718" fmla="*/ 2904920 h 7790740"/>
              <a:gd name="connsiteX719" fmla="*/ 20818520 w 27930708"/>
              <a:gd name="connsiteY719" fmla="*/ 2894351 h 7790740"/>
              <a:gd name="connsiteX720" fmla="*/ 20898568 w 27930708"/>
              <a:gd name="connsiteY720" fmla="*/ 2883782 h 7790740"/>
              <a:gd name="connsiteX721" fmla="*/ 21061684 w 27930708"/>
              <a:gd name="connsiteY721" fmla="*/ 2864154 h 7790740"/>
              <a:gd name="connsiteX722" fmla="*/ 20777740 w 27930708"/>
              <a:gd name="connsiteY722" fmla="*/ 2945685 h 7790740"/>
              <a:gd name="connsiteX723" fmla="*/ 20746024 w 27930708"/>
              <a:gd name="connsiteY723" fmla="*/ 2986451 h 7790740"/>
              <a:gd name="connsiteX724" fmla="*/ 21072256 w 27930708"/>
              <a:gd name="connsiteY724" fmla="*/ 2924548 h 7790740"/>
              <a:gd name="connsiteX725" fmla="*/ 21020904 w 27930708"/>
              <a:gd name="connsiteY725" fmla="*/ 2954744 h 7790740"/>
              <a:gd name="connsiteX726" fmla="*/ 21001272 w 27930708"/>
              <a:gd name="connsiteY726" fmla="*/ 2995510 h 7790740"/>
              <a:gd name="connsiteX727" fmla="*/ 21026192 w 27930708"/>
              <a:gd name="connsiteY727" fmla="*/ 2987583 h 7790740"/>
              <a:gd name="connsiteX728" fmla="*/ 21040102 w 27930708"/>
              <a:gd name="connsiteY728" fmla="*/ 2986951 h 7790740"/>
              <a:gd name="connsiteX729" fmla="*/ 20950108 w 27930708"/>
              <a:gd name="connsiteY729" fmla="*/ 3010042 h 7790740"/>
              <a:gd name="connsiteX730" fmla="*/ 20859300 w 27930708"/>
              <a:gd name="connsiteY730" fmla="*/ 3025706 h 7790740"/>
              <a:gd name="connsiteX731" fmla="*/ 20655404 w 27930708"/>
              <a:gd name="connsiteY731" fmla="*/ 3098178 h 7790740"/>
              <a:gd name="connsiteX732" fmla="*/ 20685612 w 27930708"/>
              <a:gd name="connsiteY732" fmla="*/ 3098178 h 7790740"/>
              <a:gd name="connsiteX733" fmla="*/ 20756596 w 27930708"/>
              <a:gd name="connsiteY733" fmla="*/ 3077041 h 7790740"/>
              <a:gd name="connsiteX734" fmla="*/ 20756596 w 27930708"/>
              <a:gd name="connsiteY734" fmla="*/ 3098178 h 7790740"/>
              <a:gd name="connsiteX735" fmla="*/ 21233864 w 27930708"/>
              <a:gd name="connsiteY735" fmla="*/ 3016647 h 7790740"/>
              <a:gd name="connsiteX736" fmla="*/ 21325996 w 27930708"/>
              <a:gd name="connsiteY736" fmla="*/ 3006079 h 7790740"/>
              <a:gd name="connsiteX737" fmla="*/ 21295788 w 27930708"/>
              <a:gd name="connsiteY737" fmla="*/ 3036275 h 7790740"/>
              <a:gd name="connsiteX738" fmla="*/ 20868360 w 27930708"/>
              <a:gd name="connsiteY738" fmla="*/ 3137434 h 7790740"/>
              <a:gd name="connsiteX739" fmla="*/ 20838156 w 27930708"/>
              <a:gd name="connsiteY739" fmla="*/ 3178200 h 7790740"/>
              <a:gd name="connsiteX740" fmla="*/ 21061684 w 27930708"/>
              <a:gd name="connsiteY740" fmla="*/ 3137434 h 7790740"/>
              <a:gd name="connsiteX741" fmla="*/ 21051112 w 27930708"/>
              <a:gd name="connsiteY741" fmla="*/ 3169140 h 7790740"/>
              <a:gd name="connsiteX742" fmla="*/ 21091892 w 27930708"/>
              <a:gd name="connsiteY742" fmla="*/ 3158572 h 7790740"/>
              <a:gd name="connsiteX743" fmla="*/ 21091892 w 27930708"/>
              <a:gd name="connsiteY743" fmla="*/ 3169140 h 7790740"/>
              <a:gd name="connsiteX744" fmla="*/ 21098312 w 27930708"/>
              <a:gd name="connsiteY744" fmla="*/ 3167819 h 7790740"/>
              <a:gd name="connsiteX745" fmla="*/ 21133908 w 27930708"/>
              <a:gd name="connsiteY745" fmla="*/ 3160493 h 7790740"/>
              <a:gd name="connsiteX746" fmla="*/ 21132672 w 27930708"/>
              <a:gd name="connsiteY746" fmla="*/ 3169140 h 7790740"/>
              <a:gd name="connsiteX747" fmla="*/ 20563272 w 27930708"/>
              <a:gd name="connsiteY747" fmla="*/ 3270299 h 7790740"/>
              <a:gd name="connsiteX748" fmla="*/ 20524004 w 27930708"/>
              <a:gd name="connsiteY748" fmla="*/ 3311065 h 7790740"/>
              <a:gd name="connsiteX749" fmla="*/ 20513432 w 27930708"/>
              <a:gd name="connsiteY749" fmla="*/ 3311065 h 7790740"/>
              <a:gd name="connsiteX750" fmla="*/ 20492288 w 27930708"/>
              <a:gd name="connsiteY750" fmla="*/ 3351830 h 7790740"/>
              <a:gd name="connsiteX751" fmla="*/ 20644832 w 27930708"/>
              <a:gd name="connsiteY751" fmla="*/ 3300496 h 7790740"/>
              <a:gd name="connsiteX752" fmla="*/ 20625196 w 27930708"/>
              <a:gd name="connsiteY752" fmla="*/ 3330693 h 7790740"/>
              <a:gd name="connsiteX753" fmla="*/ 21102464 w 27930708"/>
              <a:gd name="connsiteY753" fmla="*/ 3270299 h 7790740"/>
              <a:gd name="connsiteX754" fmla="*/ 21233864 w 27930708"/>
              <a:gd name="connsiteY754" fmla="*/ 3240103 h 7790740"/>
              <a:gd name="connsiteX755" fmla="*/ 21233864 w 27930708"/>
              <a:gd name="connsiteY755" fmla="*/ 3250672 h 7790740"/>
              <a:gd name="connsiteX756" fmla="*/ 21377348 w 27930708"/>
              <a:gd name="connsiteY756" fmla="*/ 3229534 h 7790740"/>
              <a:gd name="connsiteX757" fmla="*/ 20736964 w 27930708"/>
              <a:gd name="connsiteY757" fmla="*/ 3382027 h 7790740"/>
              <a:gd name="connsiteX758" fmla="*/ 20554212 w 27930708"/>
              <a:gd name="connsiteY758" fmla="*/ 3422792 h 7790740"/>
              <a:gd name="connsiteX759" fmla="*/ 20513432 w 27930708"/>
              <a:gd name="connsiteY759" fmla="*/ 3463558 h 7790740"/>
              <a:gd name="connsiteX760" fmla="*/ 20634260 w 27930708"/>
              <a:gd name="connsiteY760" fmla="*/ 3433361 h 7790740"/>
              <a:gd name="connsiteX761" fmla="*/ 20644832 w 27930708"/>
              <a:gd name="connsiteY761" fmla="*/ 3442420 h 7790740"/>
              <a:gd name="connsiteX762" fmla="*/ 21042052 w 27930708"/>
              <a:gd name="connsiteY762" fmla="*/ 3392596 h 7790740"/>
              <a:gd name="connsiteX763" fmla="*/ 20971064 w 27930708"/>
              <a:gd name="connsiteY763" fmla="*/ 3412224 h 7790740"/>
              <a:gd name="connsiteX764" fmla="*/ 20756596 w 27930708"/>
              <a:gd name="connsiteY764" fmla="*/ 3452989 h 7790740"/>
              <a:gd name="connsiteX765" fmla="*/ 20736964 w 27930708"/>
              <a:gd name="connsiteY765" fmla="*/ 3452989 h 7790740"/>
              <a:gd name="connsiteX766" fmla="*/ 20726388 w 27930708"/>
              <a:gd name="connsiteY766" fmla="*/ 3463558 h 7790740"/>
              <a:gd name="connsiteX767" fmla="*/ 20665976 w 27930708"/>
              <a:gd name="connsiteY767" fmla="*/ 3472617 h 7790740"/>
              <a:gd name="connsiteX768" fmla="*/ 20644832 w 27930708"/>
              <a:gd name="connsiteY768" fmla="*/ 3472617 h 7790740"/>
              <a:gd name="connsiteX769" fmla="*/ 20218916 w 27930708"/>
              <a:gd name="connsiteY769" fmla="*/ 3545089 h 7790740"/>
              <a:gd name="connsiteX770" fmla="*/ 20208344 w 27930708"/>
              <a:gd name="connsiteY770" fmla="*/ 3545089 h 7790740"/>
              <a:gd name="connsiteX771" fmla="*/ 20178136 w 27930708"/>
              <a:gd name="connsiteY771" fmla="*/ 3584345 h 7790740"/>
              <a:gd name="connsiteX772" fmla="*/ 20483224 w 27930708"/>
              <a:gd name="connsiteY772" fmla="*/ 3545089 h 7790740"/>
              <a:gd name="connsiteX773" fmla="*/ 20320108 w 27930708"/>
              <a:gd name="connsiteY773" fmla="*/ 3605482 h 7790740"/>
              <a:gd name="connsiteX774" fmla="*/ 20289900 w 27930708"/>
              <a:gd name="connsiteY774" fmla="*/ 3646248 h 7790740"/>
              <a:gd name="connsiteX775" fmla="*/ 20594236 w 27930708"/>
              <a:gd name="connsiteY775" fmla="*/ 3596423 h 7790740"/>
              <a:gd name="connsiteX776" fmla="*/ 20765462 w 27930708"/>
              <a:gd name="connsiteY776" fmla="*/ 3555648 h 7790740"/>
              <a:gd name="connsiteX777" fmla="*/ 20746024 w 27930708"/>
              <a:gd name="connsiteY777" fmla="*/ 3564717 h 7790740"/>
              <a:gd name="connsiteX778" fmla="*/ 20543640 w 27930708"/>
              <a:gd name="connsiteY778" fmla="*/ 3616051 h 7790740"/>
              <a:gd name="connsiteX779" fmla="*/ 20513432 w 27930708"/>
              <a:gd name="connsiteY779" fmla="*/ 3656817 h 7790740"/>
              <a:gd name="connsiteX780" fmla="*/ 20634260 w 27930708"/>
              <a:gd name="connsiteY780" fmla="*/ 3656817 h 7790740"/>
              <a:gd name="connsiteX781" fmla="*/ 20502860 w 27930708"/>
              <a:gd name="connsiteY781" fmla="*/ 3706641 h 7790740"/>
              <a:gd name="connsiteX782" fmla="*/ 20472652 w 27930708"/>
              <a:gd name="connsiteY782" fmla="*/ 3747407 h 7790740"/>
              <a:gd name="connsiteX783" fmla="*/ 20726388 w 27930708"/>
              <a:gd name="connsiteY783" fmla="*/ 3717210 h 7790740"/>
              <a:gd name="connsiteX784" fmla="*/ 20706756 w 27930708"/>
              <a:gd name="connsiteY784" fmla="*/ 3747407 h 7790740"/>
              <a:gd name="connsiteX785" fmla="*/ 21102464 w 27930708"/>
              <a:gd name="connsiteY785" fmla="*/ 3687013 h 7790740"/>
              <a:gd name="connsiteX786" fmla="*/ 21508744 w 27930708"/>
              <a:gd name="connsiteY786" fmla="*/ 3594913 h 7790740"/>
              <a:gd name="connsiteX787" fmla="*/ 21508744 w 27930708"/>
              <a:gd name="connsiteY787" fmla="*/ 3605482 h 7790740"/>
              <a:gd name="connsiteX788" fmla="*/ 21691496 w 27930708"/>
              <a:gd name="connsiteY788" fmla="*/ 3564717 h 7790740"/>
              <a:gd name="connsiteX789" fmla="*/ 21457396 w 27930708"/>
              <a:gd name="connsiteY789" fmla="*/ 3625110 h 7790740"/>
              <a:gd name="connsiteX790" fmla="*/ 21345628 w 27930708"/>
              <a:gd name="connsiteY790" fmla="*/ 3656817 h 7790740"/>
              <a:gd name="connsiteX791" fmla="*/ 21306360 w 27930708"/>
              <a:gd name="connsiteY791" fmla="*/ 3697582 h 7790740"/>
              <a:gd name="connsiteX792" fmla="*/ 21295788 w 27930708"/>
              <a:gd name="connsiteY792" fmla="*/ 3697582 h 7790740"/>
              <a:gd name="connsiteX793" fmla="*/ 21295788 w 27930708"/>
              <a:gd name="connsiteY793" fmla="*/ 3676444 h 7790740"/>
              <a:gd name="connsiteX794" fmla="*/ 20971064 w 27930708"/>
              <a:gd name="connsiteY794" fmla="*/ 3747407 h 7790740"/>
              <a:gd name="connsiteX795" fmla="*/ 20930284 w 27930708"/>
              <a:gd name="connsiteY795" fmla="*/ 3788172 h 7790740"/>
              <a:gd name="connsiteX796" fmla="*/ 20904420 w 27930708"/>
              <a:gd name="connsiteY796" fmla="*/ 3819124 h 7790740"/>
              <a:gd name="connsiteX797" fmla="*/ 20901816 w 27930708"/>
              <a:gd name="connsiteY797" fmla="*/ 3824293 h 7790740"/>
              <a:gd name="connsiteX798" fmla="*/ 20764478 w 27930708"/>
              <a:gd name="connsiteY798" fmla="*/ 3845970 h 7790740"/>
              <a:gd name="connsiteX799" fmla="*/ 20227976 w 27930708"/>
              <a:gd name="connsiteY799" fmla="*/ 3940665 h 7790740"/>
              <a:gd name="connsiteX800" fmla="*/ 20187200 w 27930708"/>
              <a:gd name="connsiteY800" fmla="*/ 3981431 h 7790740"/>
              <a:gd name="connsiteX801" fmla="*/ 20634260 w 27930708"/>
              <a:gd name="connsiteY801" fmla="*/ 3910469 h 7790740"/>
              <a:gd name="connsiteX802" fmla="*/ 21091892 w 27930708"/>
              <a:gd name="connsiteY802" fmla="*/ 3839506 h 7790740"/>
              <a:gd name="connsiteX803" fmla="*/ 21122100 w 27930708"/>
              <a:gd name="connsiteY803" fmla="*/ 3818369 h 7790740"/>
              <a:gd name="connsiteX804" fmla="*/ 21418124 w 27930708"/>
              <a:gd name="connsiteY804" fmla="*/ 3736838 h 7790740"/>
              <a:gd name="connsiteX805" fmla="*/ 21464756 w 27930708"/>
              <a:gd name="connsiteY805" fmla="*/ 3728911 h 7790740"/>
              <a:gd name="connsiteX806" fmla="*/ 21508424 w 27930708"/>
              <a:gd name="connsiteY806" fmla="*/ 3728005 h 7790740"/>
              <a:gd name="connsiteX807" fmla="*/ 21502326 w 27930708"/>
              <a:gd name="connsiteY807" fmla="*/ 3732308 h 7790740"/>
              <a:gd name="connsiteX808" fmla="*/ 21489112 w 27930708"/>
              <a:gd name="connsiteY808" fmla="*/ 3736838 h 7790740"/>
              <a:gd name="connsiteX809" fmla="*/ 21153816 w 27930708"/>
              <a:gd name="connsiteY809" fmla="*/ 3839506 h 7790740"/>
              <a:gd name="connsiteX810" fmla="*/ 21162876 w 27930708"/>
              <a:gd name="connsiteY810" fmla="*/ 3818369 h 7790740"/>
              <a:gd name="connsiteX811" fmla="*/ 20573844 w 27930708"/>
              <a:gd name="connsiteY811" fmla="*/ 3930096 h 7790740"/>
              <a:gd name="connsiteX812" fmla="*/ 20543640 w 27930708"/>
              <a:gd name="connsiteY812" fmla="*/ 3940665 h 7790740"/>
              <a:gd name="connsiteX813" fmla="*/ 20502860 w 27930708"/>
              <a:gd name="connsiteY813" fmla="*/ 3981431 h 7790740"/>
              <a:gd name="connsiteX814" fmla="*/ 20644832 w 27930708"/>
              <a:gd name="connsiteY814" fmla="*/ 3960293 h 7790740"/>
              <a:gd name="connsiteX815" fmla="*/ 20665976 w 27930708"/>
              <a:gd name="connsiteY815" fmla="*/ 3951234 h 7790740"/>
              <a:gd name="connsiteX816" fmla="*/ 20696184 w 27930708"/>
              <a:gd name="connsiteY816" fmla="*/ 3960293 h 7790740"/>
              <a:gd name="connsiteX817" fmla="*/ 21010332 w 27930708"/>
              <a:gd name="connsiteY817" fmla="*/ 3899900 h 7790740"/>
              <a:gd name="connsiteX818" fmla="*/ 21001272 w 27930708"/>
              <a:gd name="connsiteY818" fmla="*/ 3930096 h 7790740"/>
              <a:gd name="connsiteX819" fmla="*/ 21061684 w 27930708"/>
              <a:gd name="connsiteY819" fmla="*/ 3919528 h 7790740"/>
              <a:gd name="connsiteX820" fmla="*/ 20949920 w 27930708"/>
              <a:gd name="connsiteY820" fmla="*/ 3960293 h 7790740"/>
              <a:gd name="connsiteX821" fmla="*/ 20960492 w 27930708"/>
              <a:gd name="connsiteY821" fmla="*/ 3940665 h 7790740"/>
              <a:gd name="connsiteX822" fmla="*/ 20777740 w 27930708"/>
              <a:gd name="connsiteY822" fmla="*/ 3960293 h 7790740"/>
              <a:gd name="connsiteX823" fmla="*/ 21214228 w 27930708"/>
              <a:gd name="connsiteY823" fmla="*/ 3992000 h 7790740"/>
              <a:gd name="connsiteX824" fmla="*/ 21193084 w 27930708"/>
              <a:gd name="connsiteY824" fmla="*/ 3992000 h 7790740"/>
              <a:gd name="connsiteX825" fmla="*/ 20706756 w 27930708"/>
              <a:gd name="connsiteY825" fmla="*/ 3970862 h 7790740"/>
              <a:gd name="connsiteX826" fmla="*/ 20451508 w 27930708"/>
              <a:gd name="connsiteY826" fmla="*/ 4022196 h 7790740"/>
              <a:gd name="connsiteX827" fmla="*/ 20421300 w 27930708"/>
              <a:gd name="connsiteY827" fmla="*/ 4041824 h 7790740"/>
              <a:gd name="connsiteX828" fmla="*/ 20524004 w 27930708"/>
              <a:gd name="connsiteY828" fmla="*/ 4041824 h 7790740"/>
              <a:gd name="connsiteX829" fmla="*/ 20767168 w 27930708"/>
              <a:gd name="connsiteY829" fmla="*/ 4001059 h 7790740"/>
              <a:gd name="connsiteX830" fmla="*/ 20594992 w 27930708"/>
              <a:gd name="connsiteY830" fmla="*/ 4052393 h 7790740"/>
              <a:gd name="connsiteX831" fmla="*/ 20827584 w 27930708"/>
              <a:gd name="connsiteY831" fmla="*/ 4062962 h 7790740"/>
              <a:gd name="connsiteX832" fmla="*/ 20797376 w 27930708"/>
              <a:gd name="connsiteY832" fmla="*/ 4062962 h 7790740"/>
              <a:gd name="connsiteX833" fmla="*/ 20706756 w 27930708"/>
              <a:gd name="connsiteY833" fmla="*/ 4093158 h 7790740"/>
              <a:gd name="connsiteX834" fmla="*/ 20726388 w 27930708"/>
              <a:gd name="connsiteY834" fmla="*/ 4103727 h 7790740"/>
              <a:gd name="connsiteX835" fmla="*/ 20807948 w 27930708"/>
              <a:gd name="connsiteY835" fmla="*/ 4072021 h 7790740"/>
              <a:gd name="connsiteX836" fmla="*/ 20827584 w 27930708"/>
              <a:gd name="connsiteY836" fmla="*/ 4062962 h 7790740"/>
              <a:gd name="connsiteX837" fmla="*/ 20838156 w 27930708"/>
              <a:gd name="connsiteY837" fmla="*/ 4052393 h 7790740"/>
              <a:gd name="connsiteX838" fmla="*/ 20889508 w 27930708"/>
              <a:gd name="connsiteY838" fmla="*/ 4011627 h 7790740"/>
              <a:gd name="connsiteX839" fmla="*/ 20980128 w 27930708"/>
              <a:gd name="connsiteY839" fmla="*/ 3992000 h 7790740"/>
              <a:gd name="connsiteX840" fmla="*/ 20949920 w 27930708"/>
              <a:gd name="connsiteY840" fmla="*/ 4031255 h 7790740"/>
              <a:gd name="connsiteX841" fmla="*/ 21081320 w 27930708"/>
              <a:gd name="connsiteY841" fmla="*/ 4001059 h 7790740"/>
              <a:gd name="connsiteX842" fmla="*/ 21042052 w 27930708"/>
              <a:gd name="connsiteY842" fmla="*/ 4022196 h 7790740"/>
              <a:gd name="connsiteX843" fmla="*/ 21010332 w 27930708"/>
              <a:gd name="connsiteY843" fmla="*/ 4062962 h 7790740"/>
              <a:gd name="connsiteX844" fmla="*/ 20777740 w 27930708"/>
              <a:gd name="connsiteY844" fmla="*/ 4103727 h 7790740"/>
              <a:gd name="connsiteX845" fmla="*/ 20767168 w 27930708"/>
              <a:gd name="connsiteY845" fmla="*/ 4103727 h 7790740"/>
              <a:gd name="connsiteX846" fmla="*/ 21010332 w 27930708"/>
              <a:gd name="connsiteY846" fmla="*/ 4133924 h 7790740"/>
              <a:gd name="connsiteX847" fmla="*/ 20939348 w 27930708"/>
              <a:gd name="connsiteY847" fmla="*/ 4164121 h 7790740"/>
              <a:gd name="connsiteX848" fmla="*/ 21498172 w 27930708"/>
              <a:gd name="connsiteY848" fmla="*/ 4215455 h 7790740"/>
              <a:gd name="connsiteX849" fmla="*/ 21590304 w 27930708"/>
              <a:gd name="connsiteY849" fmla="*/ 4183748 h 7790740"/>
              <a:gd name="connsiteX850" fmla="*/ 21255008 w 27930708"/>
              <a:gd name="connsiteY850" fmla="*/ 4153552 h 7790740"/>
              <a:gd name="connsiteX851" fmla="*/ 21498172 w 27930708"/>
              <a:gd name="connsiteY851" fmla="*/ 4144493 h 7790740"/>
              <a:gd name="connsiteX852" fmla="*/ 22392296 w 27930708"/>
              <a:gd name="connsiteY852" fmla="*/ 4204886 h 7790740"/>
              <a:gd name="connsiteX853" fmla="*/ 21915028 w 27930708"/>
              <a:gd name="connsiteY853" fmla="*/ 4215455 h 7790740"/>
              <a:gd name="connsiteX854" fmla="*/ 21824408 w 27930708"/>
              <a:gd name="connsiteY854" fmla="*/ 4245652 h 7790740"/>
              <a:gd name="connsiteX855" fmla="*/ 21874248 w 27930708"/>
              <a:gd name="connsiteY855" fmla="*/ 4256221 h 7790740"/>
              <a:gd name="connsiteX856" fmla="*/ 21732276 w 27930708"/>
              <a:gd name="connsiteY856" fmla="*/ 4245652 h 7790740"/>
              <a:gd name="connsiteX857" fmla="*/ 21702068 w 27930708"/>
              <a:gd name="connsiteY857" fmla="*/ 4245652 h 7790740"/>
              <a:gd name="connsiteX858" fmla="*/ 21356200 w 27930708"/>
              <a:gd name="connsiteY858" fmla="*/ 4245652 h 7790740"/>
              <a:gd name="connsiteX859" fmla="*/ 21265580 w 27930708"/>
              <a:gd name="connsiteY859" fmla="*/ 4275848 h 7790740"/>
              <a:gd name="connsiteX860" fmla="*/ 22087204 w 27930708"/>
              <a:gd name="connsiteY860" fmla="*/ 4316614 h 7790740"/>
              <a:gd name="connsiteX861" fmla="*/ 21854612 w 27930708"/>
              <a:gd name="connsiteY861" fmla="*/ 4325673 h 7790740"/>
              <a:gd name="connsiteX862" fmla="*/ 21783628 w 27930708"/>
              <a:gd name="connsiteY862" fmla="*/ 4366438 h 7790740"/>
              <a:gd name="connsiteX863" fmla="*/ 22200480 w 27930708"/>
              <a:gd name="connsiteY863" fmla="*/ 4377007 h 7790740"/>
              <a:gd name="connsiteX864" fmla="*/ 21702068 w 27930708"/>
              <a:gd name="connsiteY864" fmla="*/ 4387576 h 7790740"/>
              <a:gd name="connsiteX865" fmla="*/ 21214228 w 27930708"/>
              <a:gd name="connsiteY865" fmla="*/ 4398145 h 7790740"/>
              <a:gd name="connsiteX866" fmla="*/ 21122100 w 27930708"/>
              <a:gd name="connsiteY866" fmla="*/ 4428342 h 7790740"/>
              <a:gd name="connsiteX867" fmla="*/ 21396980 w 27930708"/>
              <a:gd name="connsiteY867" fmla="*/ 4447969 h 7790740"/>
              <a:gd name="connsiteX868" fmla="*/ 21356200 w 27930708"/>
              <a:gd name="connsiteY868" fmla="*/ 4469107 h 7790740"/>
              <a:gd name="connsiteX869" fmla="*/ 21508744 w 27930708"/>
              <a:gd name="connsiteY869" fmla="*/ 4478166 h 7790740"/>
              <a:gd name="connsiteX870" fmla="*/ 21478540 w 27930708"/>
              <a:gd name="connsiteY870" fmla="*/ 4499304 h 7790740"/>
              <a:gd name="connsiteX871" fmla="*/ 22718528 w 27930708"/>
              <a:gd name="connsiteY871" fmla="*/ 4550638 h 7790740"/>
              <a:gd name="connsiteX872" fmla="*/ 22809148 w 27930708"/>
              <a:gd name="connsiteY872" fmla="*/ 4509873 h 7790740"/>
              <a:gd name="connsiteX873" fmla="*/ 21792688 w 27930708"/>
              <a:gd name="connsiteY873" fmla="*/ 4478166 h 7790740"/>
              <a:gd name="connsiteX874" fmla="*/ 22047936 w 27930708"/>
              <a:gd name="connsiteY874" fmla="*/ 4478166 h 7790740"/>
              <a:gd name="connsiteX875" fmla="*/ 22138556 w 27930708"/>
              <a:gd name="connsiteY875" fmla="*/ 4458538 h 7790740"/>
              <a:gd name="connsiteX876" fmla="*/ 22413440 w 27930708"/>
              <a:gd name="connsiteY876" fmla="*/ 4458538 h 7790740"/>
              <a:gd name="connsiteX877" fmla="*/ 22514632 w 27930708"/>
              <a:gd name="connsiteY877" fmla="*/ 4417773 h 7790740"/>
              <a:gd name="connsiteX878" fmla="*/ 21904456 w 27930708"/>
              <a:gd name="connsiteY878" fmla="*/ 4417773 h 7790740"/>
              <a:gd name="connsiteX879" fmla="*/ 22697384 w 27930708"/>
              <a:gd name="connsiteY879" fmla="*/ 4398145 h 7790740"/>
              <a:gd name="connsiteX880" fmla="*/ 22759308 w 27930708"/>
              <a:gd name="connsiteY880" fmla="*/ 4387576 h 7790740"/>
              <a:gd name="connsiteX881" fmla="*/ 22991900 w 27930708"/>
              <a:gd name="connsiteY881" fmla="*/ 4398145 h 7790740"/>
              <a:gd name="connsiteX882" fmla="*/ 22768368 w 27930708"/>
              <a:gd name="connsiteY882" fmla="*/ 4407204 h 7790740"/>
              <a:gd name="connsiteX883" fmla="*/ 22677748 w 27930708"/>
              <a:gd name="connsiteY883" fmla="*/ 4447969 h 7790740"/>
              <a:gd name="connsiteX884" fmla="*/ 23256208 w 27930708"/>
              <a:gd name="connsiteY884" fmla="*/ 4488735 h 7790740"/>
              <a:gd name="connsiteX885" fmla="*/ 23296988 w 27930708"/>
              <a:gd name="connsiteY885" fmla="*/ 4488735 h 7790740"/>
              <a:gd name="connsiteX886" fmla="*/ 23084028 w 27930708"/>
              <a:gd name="connsiteY886" fmla="*/ 4499304 h 7790740"/>
              <a:gd name="connsiteX887" fmla="*/ 22991900 w 27930708"/>
              <a:gd name="connsiteY887" fmla="*/ 4540069 h 7790740"/>
              <a:gd name="connsiteX888" fmla="*/ 23602076 w 27930708"/>
              <a:gd name="connsiteY888" fmla="*/ 4591404 h 7790740"/>
              <a:gd name="connsiteX889" fmla="*/ 23062884 w 27930708"/>
              <a:gd name="connsiteY889" fmla="*/ 4611031 h 7790740"/>
              <a:gd name="connsiteX890" fmla="*/ 22961692 w 27930708"/>
              <a:gd name="connsiteY890" fmla="*/ 4630659 h 7790740"/>
              <a:gd name="connsiteX891" fmla="*/ 22951120 w 27930708"/>
              <a:gd name="connsiteY891" fmla="*/ 4630659 h 7790740"/>
              <a:gd name="connsiteX892" fmla="*/ 22321308 w 27930708"/>
              <a:gd name="connsiteY892" fmla="*/ 4611031 h 7790740"/>
              <a:gd name="connsiteX893" fmla="*/ 22383232 w 27930708"/>
              <a:gd name="connsiteY893" fmla="*/ 4591404 h 7790740"/>
              <a:gd name="connsiteX894" fmla="*/ 22108352 w 27930708"/>
              <a:gd name="connsiteY894" fmla="*/ 4591404 h 7790740"/>
              <a:gd name="connsiteX895" fmla="*/ 22016220 w 27930708"/>
              <a:gd name="connsiteY895" fmla="*/ 4630659 h 7790740"/>
              <a:gd name="connsiteX896" fmla="*/ 22087204 w 27930708"/>
              <a:gd name="connsiteY896" fmla="*/ 4630659 h 7790740"/>
              <a:gd name="connsiteX897" fmla="*/ 22026792 w 27930708"/>
              <a:gd name="connsiteY897" fmla="*/ 4641228 h 7790740"/>
              <a:gd name="connsiteX898" fmla="*/ 21936172 w 27930708"/>
              <a:gd name="connsiteY898" fmla="*/ 4671425 h 7790740"/>
              <a:gd name="connsiteX899" fmla="*/ 22656604 w 27930708"/>
              <a:gd name="connsiteY899" fmla="*/ 4712190 h 7790740"/>
              <a:gd name="connsiteX900" fmla="*/ 22575044 w 27930708"/>
              <a:gd name="connsiteY900" fmla="*/ 4742387 h 7790740"/>
              <a:gd name="connsiteX901" fmla="*/ 21620512 w 27930708"/>
              <a:gd name="connsiteY901" fmla="*/ 4772584 h 7790740"/>
              <a:gd name="connsiteX902" fmla="*/ 21528380 w 27930708"/>
              <a:gd name="connsiteY902" fmla="*/ 4804290 h 7790740"/>
              <a:gd name="connsiteX903" fmla="*/ 22078144 w 27930708"/>
              <a:gd name="connsiteY903" fmla="*/ 4813349 h 7790740"/>
              <a:gd name="connsiteX904" fmla="*/ 21742848 w 27930708"/>
              <a:gd name="connsiteY904" fmla="*/ 4854115 h 7790740"/>
              <a:gd name="connsiteX905" fmla="*/ 21702068 w 27930708"/>
              <a:gd name="connsiteY905" fmla="*/ 4875252 h 7790740"/>
              <a:gd name="connsiteX906" fmla="*/ 22200480 w 27930708"/>
              <a:gd name="connsiteY906" fmla="*/ 4885821 h 7790740"/>
              <a:gd name="connsiteX907" fmla="*/ 22209544 w 27930708"/>
              <a:gd name="connsiteY907" fmla="*/ 4894880 h 7790740"/>
              <a:gd name="connsiteX908" fmla="*/ 22250324 w 27930708"/>
              <a:gd name="connsiteY908" fmla="*/ 4894880 h 7790740"/>
              <a:gd name="connsiteX909" fmla="*/ 22189908 w 27930708"/>
              <a:gd name="connsiteY909" fmla="*/ 4925077 h 7790740"/>
              <a:gd name="connsiteX910" fmla="*/ 22738164 w 27930708"/>
              <a:gd name="connsiteY910" fmla="*/ 4956783 h 7790740"/>
              <a:gd name="connsiteX911" fmla="*/ 22839356 w 27930708"/>
              <a:gd name="connsiteY911" fmla="*/ 4935646 h 7790740"/>
              <a:gd name="connsiteX912" fmla="*/ 22901280 w 27930708"/>
              <a:gd name="connsiteY912" fmla="*/ 4935646 h 7790740"/>
              <a:gd name="connsiteX913" fmla="*/ 23013044 w 27930708"/>
              <a:gd name="connsiteY913" fmla="*/ 4965842 h 7790740"/>
              <a:gd name="connsiteX914" fmla="*/ 22738164 w 27930708"/>
              <a:gd name="connsiteY914" fmla="*/ 4986980 h 7790740"/>
              <a:gd name="connsiteX915" fmla="*/ 22656604 w 27930708"/>
              <a:gd name="connsiteY915" fmla="*/ 5017177 h 7790740"/>
              <a:gd name="connsiteX916" fmla="*/ 23185224 w 27930708"/>
              <a:gd name="connsiteY916" fmla="*/ 5038314 h 7790740"/>
              <a:gd name="connsiteX917" fmla="*/ 23195796 w 27930708"/>
              <a:gd name="connsiteY917" fmla="*/ 5047373 h 7790740"/>
              <a:gd name="connsiteX918" fmla="*/ 22819720 w 27930708"/>
              <a:gd name="connsiteY918" fmla="*/ 5077570 h 7790740"/>
              <a:gd name="connsiteX919" fmla="*/ 22727588 w 27930708"/>
              <a:gd name="connsiteY919" fmla="*/ 5118335 h 7790740"/>
              <a:gd name="connsiteX920" fmla="*/ 23662488 w 27930708"/>
              <a:gd name="connsiteY920" fmla="*/ 5139473 h 7790740"/>
              <a:gd name="connsiteX921" fmla="*/ 23713840 w 27930708"/>
              <a:gd name="connsiteY921" fmla="*/ 5150042 h 7790740"/>
              <a:gd name="connsiteX922" fmla="*/ 23795400 w 27930708"/>
              <a:gd name="connsiteY922" fmla="*/ 5159101 h 7790740"/>
              <a:gd name="connsiteX923" fmla="*/ 23703268 w 27930708"/>
              <a:gd name="connsiteY923" fmla="*/ 5180239 h 7790740"/>
              <a:gd name="connsiteX924" fmla="*/ 23632284 w 27930708"/>
              <a:gd name="connsiteY924" fmla="*/ 5210435 h 7790740"/>
              <a:gd name="connsiteX925" fmla="*/ 24160900 w 27930708"/>
              <a:gd name="connsiteY925" fmla="*/ 5230063 h 7790740"/>
              <a:gd name="connsiteX926" fmla="*/ 24698584 w 27930708"/>
              <a:gd name="connsiteY926" fmla="*/ 5230063 h 7790740"/>
              <a:gd name="connsiteX927" fmla="*/ 24730300 w 27930708"/>
              <a:gd name="connsiteY927" fmla="*/ 5230063 h 7790740"/>
              <a:gd name="connsiteX928" fmla="*/ 23967580 w 27930708"/>
              <a:gd name="connsiteY928" fmla="*/ 5291966 h 7790740"/>
              <a:gd name="connsiteX929" fmla="*/ 24109552 w 27930708"/>
              <a:gd name="connsiteY929" fmla="*/ 5281397 h 7790740"/>
              <a:gd name="connsiteX930" fmla="*/ 24089916 w 27930708"/>
              <a:gd name="connsiteY930" fmla="*/ 5291966 h 7790740"/>
              <a:gd name="connsiteX931" fmla="*/ 23875448 w 27930708"/>
              <a:gd name="connsiteY931" fmla="*/ 5301025 h 7790740"/>
              <a:gd name="connsiteX932" fmla="*/ 23845240 w 27930708"/>
              <a:gd name="connsiteY932" fmla="*/ 5332732 h 7790740"/>
              <a:gd name="connsiteX933" fmla="*/ 23541664 w 27930708"/>
              <a:gd name="connsiteY933" fmla="*/ 5341791 h 7790740"/>
              <a:gd name="connsiteX934" fmla="*/ 23500884 w 27930708"/>
              <a:gd name="connsiteY934" fmla="*/ 5341791 h 7790740"/>
              <a:gd name="connsiteX935" fmla="*/ 23531092 w 27930708"/>
              <a:gd name="connsiteY935" fmla="*/ 5332732 h 7790740"/>
              <a:gd name="connsiteX936" fmla="*/ 23479740 w 27930708"/>
              <a:gd name="connsiteY936" fmla="*/ 5332732 h 7790740"/>
              <a:gd name="connsiteX937" fmla="*/ 23531092 w 27930708"/>
              <a:gd name="connsiteY937" fmla="*/ 5311594 h 7790740"/>
              <a:gd name="connsiteX938" fmla="*/ 23550724 w 27930708"/>
              <a:gd name="connsiteY938" fmla="*/ 5311594 h 7790740"/>
              <a:gd name="connsiteX939" fmla="*/ 23621712 w 27930708"/>
              <a:gd name="connsiteY939" fmla="*/ 5270829 h 7790740"/>
              <a:gd name="connsiteX940" fmla="*/ 23185224 w 27930708"/>
              <a:gd name="connsiteY940" fmla="*/ 5291966 h 7790740"/>
              <a:gd name="connsiteX941" fmla="*/ 23591504 w 27930708"/>
              <a:gd name="connsiteY941" fmla="*/ 5260260 h 7790740"/>
              <a:gd name="connsiteX942" fmla="*/ 23673064 w 27930708"/>
              <a:gd name="connsiteY942" fmla="*/ 5219494 h 7790740"/>
              <a:gd name="connsiteX943" fmla="*/ 23480306 w 27930708"/>
              <a:gd name="connsiteY943" fmla="*/ 5224779 h 7790740"/>
              <a:gd name="connsiteX944" fmla="*/ 23363034 w 27930708"/>
              <a:gd name="connsiteY944" fmla="*/ 5227975 h 7790740"/>
              <a:gd name="connsiteX945" fmla="*/ 23386618 w 27930708"/>
              <a:gd name="connsiteY945" fmla="*/ 5219235 h 7790740"/>
              <a:gd name="connsiteX946" fmla="*/ 23460104 w 27930708"/>
              <a:gd name="connsiteY946" fmla="*/ 5189298 h 7790740"/>
              <a:gd name="connsiteX947" fmla="*/ 22718528 w 27930708"/>
              <a:gd name="connsiteY947" fmla="*/ 5169670 h 7790740"/>
              <a:gd name="connsiteX948" fmla="*/ 22555412 w 27930708"/>
              <a:gd name="connsiteY948" fmla="*/ 5159101 h 7790740"/>
              <a:gd name="connsiteX949" fmla="*/ 22463280 w 27930708"/>
              <a:gd name="connsiteY949" fmla="*/ 5189298 h 7790740"/>
              <a:gd name="connsiteX950" fmla="*/ 22606764 w 27930708"/>
              <a:gd name="connsiteY950" fmla="*/ 5199866 h 7790740"/>
              <a:gd name="connsiteX951" fmla="*/ 22768368 w 27930708"/>
              <a:gd name="connsiteY951" fmla="*/ 5210435 h 7790740"/>
              <a:gd name="connsiteX952" fmla="*/ 22789512 w 27930708"/>
              <a:gd name="connsiteY952" fmla="*/ 5210435 h 7790740"/>
              <a:gd name="connsiteX953" fmla="*/ 23133872 w 27930708"/>
              <a:gd name="connsiteY953" fmla="*/ 5210435 h 7790740"/>
              <a:gd name="connsiteX954" fmla="*/ 22819720 w 27930708"/>
              <a:gd name="connsiteY954" fmla="*/ 5219494 h 7790740"/>
              <a:gd name="connsiteX955" fmla="*/ 22504060 w 27930708"/>
              <a:gd name="connsiteY955" fmla="*/ 5240632 h 7790740"/>
              <a:gd name="connsiteX956" fmla="*/ 22422500 w 27930708"/>
              <a:gd name="connsiteY956" fmla="*/ 5270829 h 7790740"/>
              <a:gd name="connsiteX957" fmla="*/ 22778940 w 27930708"/>
              <a:gd name="connsiteY957" fmla="*/ 5281397 h 7790740"/>
              <a:gd name="connsiteX958" fmla="*/ 23124808 w 27930708"/>
              <a:gd name="connsiteY958" fmla="*/ 5270829 h 7790740"/>
              <a:gd name="connsiteX959" fmla="*/ 23013044 w 27930708"/>
              <a:gd name="connsiteY959" fmla="*/ 5291966 h 7790740"/>
              <a:gd name="connsiteX960" fmla="*/ 22951120 w 27930708"/>
              <a:gd name="connsiteY960" fmla="*/ 5322163 h 7790740"/>
              <a:gd name="connsiteX961" fmla="*/ 23053824 w 27930708"/>
              <a:gd name="connsiteY961" fmla="*/ 5322163 h 7790740"/>
              <a:gd name="connsiteX962" fmla="*/ 23032680 w 27930708"/>
              <a:gd name="connsiteY962" fmla="*/ 5332732 h 7790740"/>
              <a:gd name="connsiteX963" fmla="*/ 22636968 w 27930708"/>
              <a:gd name="connsiteY963" fmla="*/ 5332732 h 7790740"/>
              <a:gd name="connsiteX964" fmla="*/ 22433072 w 27930708"/>
              <a:gd name="connsiteY964" fmla="*/ 5332732 h 7790740"/>
              <a:gd name="connsiteX965" fmla="*/ 22433072 w 27930708"/>
              <a:gd name="connsiteY965" fmla="*/ 5341791 h 7790740"/>
              <a:gd name="connsiteX966" fmla="*/ 22596192 w 27930708"/>
              <a:gd name="connsiteY966" fmla="*/ 5341791 h 7790740"/>
              <a:gd name="connsiteX967" fmla="*/ 22544840 w 27930708"/>
              <a:gd name="connsiteY967" fmla="*/ 5362928 h 7790740"/>
              <a:gd name="connsiteX968" fmla="*/ 22830292 w 27930708"/>
              <a:gd name="connsiteY968" fmla="*/ 5371987 h 7790740"/>
              <a:gd name="connsiteX969" fmla="*/ 22789512 w 27930708"/>
              <a:gd name="connsiteY969" fmla="*/ 5393125 h 7790740"/>
              <a:gd name="connsiteX970" fmla="*/ 22910340 w 27930708"/>
              <a:gd name="connsiteY970" fmla="*/ 5393125 h 7790740"/>
              <a:gd name="connsiteX971" fmla="*/ 22904110 w 27930708"/>
              <a:gd name="connsiteY971" fmla="*/ 5394446 h 7790740"/>
              <a:gd name="connsiteX972" fmla="*/ 22863928 w 27930708"/>
              <a:gd name="connsiteY972" fmla="*/ 5402967 h 7790740"/>
              <a:gd name="connsiteX973" fmla="*/ 22830292 w 27930708"/>
              <a:gd name="connsiteY973" fmla="*/ 5403694 h 7790740"/>
              <a:gd name="connsiteX974" fmla="*/ 22849928 w 27930708"/>
              <a:gd name="connsiteY974" fmla="*/ 5403694 h 7790740"/>
              <a:gd name="connsiteX975" fmla="*/ 22860500 w 27930708"/>
              <a:gd name="connsiteY975" fmla="*/ 5403694 h 7790740"/>
              <a:gd name="connsiteX976" fmla="*/ 22863928 w 27930708"/>
              <a:gd name="connsiteY976" fmla="*/ 5402967 h 7790740"/>
              <a:gd name="connsiteX977" fmla="*/ 23135950 w 27930708"/>
              <a:gd name="connsiteY977" fmla="*/ 5397088 h 7790740"/>
              <a:gd name="connsiteX978" fmla="*/ 23449532 w 27930708"/>
              <a:gd name="connsiteY978" fmla="*/ 5382556 h 7790740"/>
              <a:gd name="connsiteX979" fmla="*/ 23632284 w 27930708"/>
              <a:gd name="connsiteY979" fmla="*/ 5382556 h 7790740"/>
              <a:gd name="connsiteX980" fmla="*/ 23561296 w 27930708"/>
              <a:gd name="connsiteY980" fmla="*/ 5412753 h 7790740"/>
              <a:gd name="connsiteX981" fmla="*/ 23647388 w 27930708"/>
              <a:gd name="connsiteY981" fmla="*/ 5404826 h 7790740"/>
              <a:gd name="connsiteX982" fmla="*/ 23680628 w 27930708"/>
              <a:gd name="connsiteY982" fmla="*/ 5404389 h 7790740"/>
              <a:gd name="connsiteX983" fmla="*/ 23656070 w 27930708"/>
              <a:gd name="connsiteY983" fmla="*/ 5410063 h 7790740"/>
              <a:gd name="connsiteX984" fmla="*/ 23591504 w 27930708"/>
              <a:gd name="connsiteY984" fmla="*/ 5444459 h 7790740"/>
              <a:gd name="connsiteX985" fmla="*/ 23907164 w 27930708"/>
              <a:gd name="connsiteY985" fmla="*/ 5444459 h 7790740"/>
              <a:gd name="connsiteX986" fmla="*/ 23845240 w 27930708"/>
              <a:gd name="connsiteY986" fmla="*/ 5485225 h 7790740"/>
              <a:gd name="connsiteX987" fmla="*/ 24435784 w 27930708"/>
              <a:gd name="connsiteY987" fmla="*/ 5474656 h 7790740"/>
              <a:gd name="connsiteX988" fmla="*/ 24536976 w 27930708"/>
              <a:gd name="connsiteY988" fmla="*/ 5433891 h 7790740"/>
              <a:gd name="connsiteX989" fmla="*/ 24425212 w 27930708"/>
              <a:gd name="connsiteY989" fmla="*/ 5444459 h 7790740"/>
              <a:gd name="connsiteX990" fmla="*/ 24373860 w 27930708"/>
              <a:gd name="connsiteY990" fmla="*/ 5453518 h 7790740"/>
              <a:gd name="connsiteX991" fmla="*/ 24251524 w 27930708"/>
              <a:gd name="connsiteY991" fmla="*/ 5444459 h 7790740"/>
              <a:gd name="connsiteX992" fmla="*/ 24191108 w 27930708"/>
              <a:gd name="connsiteY992" fmla="*/ 5444459 h 7790740"/>
              <a:gd name="connsiteX993" fmla="*/ 24171476 w 27930708"/>
              <a:gd name="connsiteY993" fmla="*/ 5444459 h 7790740"/>
              <a:gd name="connsiteX994" fmla="*/ 24120124 w 27930708"/>
              <a:gd name="connsiteY994" fmla="*/ 5444459 h 7790740"/>
              <a:gd name="connsiteX995" fmla="*/ 24150328 w 27930708"/>
              <a:gd name="connsiteY995" fmla="*/ 5423322 h 7790740"/>
              <a:gd name="connsiteX996" fmla="*/ 24343652 w 27930708"/>
              <a:gd name="connsiteY996" fmla="*/ 5423322 h 7790740"/>
              <a:gd name="connsiteX997" fmla="*/ 24425212 w 27930708"/>
              <a:gd name="connsiteY997" fmla="*/ 5403694 h 7790740"/>
              <a:gd name="connsiteX998" fmla="*/ 25379748 w 27930708"/>
              <a:gd name="connsiteY998" fmla="*/ 5362928 h 7790740"/>
              <a:gd name="connsiteX999" fmla="*/ 24872272 w 27930708"/>
              <a:gd name="connsiteY999" fmla="*/ 5423322 h 7790740"/>
              <a:gd name="connsiteX1000" fmla="*/ 24780140 w 27930708"/>
              <a:gd name="connsiteY1000" fmla="*/ 5464087 h 7790740"/>
              <a:gd name="connsiteX1001" fmla="*/ 24831492 w 27930708"/>
              <a:gd name="connsiteY1001" fmla="*/ 5464087 h 7790740"/>
              <a:gd name="connsiteX1002" fmla="*/ 24689520 w 27930708"/>
              <a:gd name="connsiteY1002" fmla="*/ 5474656 h 7790740"/>
              <a:gd name="connsiteX1003" fmla="*/ 24648740 w 27930708"/>
              <a:gd name="connsiteY1003" fmla="*/ 5485225 h 7790740"/>
              <a:gd name="connsiteX1004" fmla="*/ 24547548 w 27930708"/>
              <a:gd name="connsiteY1004" fmla="*/ 5494284 h 7790740"/>
              <a:gd name="connsiteX1005" fmla="*/ 24891908 w 27930708"/>
              <a:gd name="connsiteY1005" fmla="*/ 5494284 h 7790740"/>
              <a:gd name="connsiteX1006" fmla="*/ 24820920 w 27930708"/>
              <a:gd name="connsiteY1006" fmla="*/ 5504853 h 7790740"/>
              <a:gd name="connsiteX1007" fmla="*/ 24760508 w 27930708"/>
              <a:gd name="connsiteY1007" fmla="*/ 5524481 h 7790740"/>
              <a:gd name="connsiteX1008" fmla="*/ 25064084 w 27930708"/>
              <a:gd name="connsiteY1008" fmla="*/ 5504853 h 7790740"/>
              <a:gd name="connsiteX1009" fmla="*/ 24820920 w 27930708"/>
              <a:gd name="connsiteY1009" fmla="*/ 5545618 h 7790740"/>
              <a:gd name="connsiteX1010" fmla="*/ 25115436 w 27930708"/>
              <a:gd name="connsiteY1010" fmla="*/ 5545618 h 7790740"/>
              <a:gd name="connsiteX1011" fmla="*/ 25145644 w 27930708"/>
              <a:gd name="connsiteY1011" fmla="*/ 5556187 h 7790740"/>
              <a:gd name="connsiteX1012" fmla="*/ 25186424 w 27930708"/>
              <a:gd name="connsiteY1012" fmla="*/ 5556187 h 7790740"/>
              <a:gd name="connsiteX1013" fmla="*/ 25156216 w 27930708"/>
              <a:gd name="connsiteY1013" fmla="*/ 5565246 h 7790740"/>
              <a:gd name="connsiteX1014" fmla="*/ 25115436 w 27930708"/>
              <a:gd name="connsiteY1014" fmla="*/ 5565246 h 7790740"/>
              <a:gd name="connsiteX1015" fmla="*/ 24820920 w 27930708"/>
              <a:gd name="connsiteY1015" fmla="*/ 5606012 h 7790740"/>
              <a:gd name="connsiteX1016" fmla="*/ 24769568 w 27930708"/>
              <a:gd name="connsiteY1016" fmla="*/ 5636208 h 7790740"/>
              <a:gd name="connsiteX1017" fmla="*/ 25003672 w 27930708"/>
              <a:gd name="connsiteY1017" fmla="*/ 5627149 h 7790740"/>
              <a:gd name="connsiteX1018" fmla="*/ 24962892 w 27930708"/>
              <a:gd name="connsiteY1018" fmla="*/ 5636208 h 7790740"/>
              <a:gd name="connsiteX1019" fmla="*/ 24973464 w 27930708"/>
              <a:gd name="connsiteY1019" fmla="*/ 5636208 h 7790740"/>
              <a:gd name="connsiteX1020" fmla="*/ 25156216 w 27930708"/>
              <a:gd name="connsiteY1020" fmla="*/ 5636208 h 7790740"/>
              <a:gd name="connsiteX1021" fmla="*/ 25431096 w 27930708"/>
              <a:gd name="connsiteY1021" fmla="*/ 5606012 h 7790740"/>
              <a:gd name="connsiteX1022" fmla="*/ 25521716 w 27930708"/>
              <a:gd name="connsiteY1022" fmla="*/ 5556187 h 7790740"/>
              <a:gd name="connsiteX1023" fmla="*/ 24882844 w 27930708"/>
              <a:gd name="connsiteY1023" fmla="*/ 5627149 h 7790740"/>
              <a:gd name="connsiteX1024" fmla="*/ 25715040 w 27930708"/>
              <a:gd name="connsiteY1024" fmla="*/ 5515422 h 7790740"/>
              <a:gd name="connsiteX1025" fmla="*/ 25776964 w 27930708"/>
              <a:gd name="connsiteY1025" fmla="*/ 5494284 h 7790740"/>
              <a:gd name="connsiteX1026" fmla="*/ 26020132 w 27930708"/>
              <a:gd name="connsiteY1026" fmla="*/ 5474656 h 7790740"/>
              <a:gd name="connsiteX1027" fmla="*/ 25786028 w 27930708"/>
              <a:gd name="connsiteY1027" fmla="*/ 5515422 h 7790740"/>
              <a:gd name="connsiteX1028" fmla="*/ 25704468 w 27930708"/>
              <a:gd name="connsiteY1028" fmla="*/ 5565246 h 7790740"/>
              <a:gd name="connsiteX1029" fmla="*/ 26314648 w 27930708"/>
              <a:gd name="connsiteY1029" fmla="*/ 5535049 h 7790740"/>
              <a:gd name="connsiteX1030" fmla="*/ 26355424 w 27930708"/>
              <a:gd name="connsiteY1030" fmla="*/ 5535049 h 7790740"/>
              <a:gd name="connsiteX1031" fmla="*/ 26131896 w 27930708"/>
              <a:gd name="connsiteY1031" fmla="*/ 5575815 h 7790740"/>
              <a:gd name="connsiteX1032" fmla="*/ 26039764 w 27930708"/>
              <a:gd name="connsiteY1032" fmla="*/ 5616580 h 7790740"/>
              <a:gd name="connsiteX1033" fmla="*/ 26680148 w 27930708"/>
              <a:gd name="connsiteY1033" fmla="*/ 5596953 h 7790740"/>
              <a:gd name="connsiteX1034" fmla="*/ 26121324 w 27930708"/>
              <a:gd name="connsiteY1034" fmla="*/ 5676974 h 7790740"/>
              <a:gd name="connsiteX1035" fmla="*/ 26020132 w 27930708"/>
              <a:gd name="connsiteY1035" fmla="*/ 5717739 h 7790740"/>
              <a:gd name="connsiteX1036" fmla="*/ 26009556 w 27930708"/>
              <a:gd name="connsiteY1036" fmla="*/ 5717739 h 7790740"/>
              <a:gd name="connsiteX1037" fmla="*/ 25409952 w 27930708"/>
              <a:gd name="connsiteY1037" fmla="*/ 5769074 h 7790740"/>
              <a:gd name="connsiteX1038" fmla="*/ 25502084 w 27930708"/>
              <a:gd name="connsiteY1038" fmla="*/ 5769074 h 7790740"/>
              <a:gd name="connsiteX1039" fmla="*/ 25024816 w 27930708"/>
              <a:gd name="connsiteY1039" fmla="*/ 5818898 h 7790740"/>
              <a:gd name="connsiteX1040" fmla="*/ 25104864 w 27930708"/>
              <a:gd name="connsiteY1040" fmla="*/ 5818898 h 7790740"/>
              <a:gd name="connsiteX1041" fmla="*/ 25044452 w 27930708"/>
              <a:gd name="connsiteY1041" fmla="*/ 5829467 h 7790740"/>
              <a:gd name="connsiteX1042" fmla="*/ 24943256 w 27930708"/>
              <a:gd name="connsiteY1042" fmla="*/ 5870232 h 7790740"/>
              <a:gd name="connsiteX1043" fmla="*/ 25237776 w 27930708"/>
              <a:gd name="connsiteY1043" fmla="*/ 5870232 h 7790740"/>
              <a:gd name="connsiteX1044" fmla="*/ 25104864 w 27930708"/>
              <a:gd name="connsiteY1044" fmla="*/ 5880801 h 7790740"/>
              <a:gd name="connsiteX1045" fmla="*/ 25704468 w 27930708"/>
              <a:gd name="connsiteY1045" fmla="*/ 5829467 h 7790740"/>
              <a:gd name="connsiteX1046" fmla="*/ 25624420 w 27930708"/>
              <a:gd name="connsiteY1046" fmla="*/ 5870232 h 7790740"/>
              <a:gd name="connsiteX1047" fmla="*/ 24627596 w 27930708"/>
              <a:gd name="connsiteY1047" fmla="*/ 6012157 h 7790740"/>
              <a:gd name="connsiteX1048" fmla="*/ 24536976 w 27930708"/>
              <a:gd name="connsiteY1048" fmla="*/ 6052922 h 7790740"/>
              <a:gd name="connsiteX1049" fmla="*/ 24536976 w 27930708"/>
              <a:gd name="connsiteY1049" fmla="*/ 6052922 h 7790740"/>
              <a:gd name="connsiteX1050" fmla="*/ 25115436 w 27930708"/>
              <a:gd name="connsiteY1050" fmla="*/ 5992529 h 7790740"/>
              <a:gd name="connsiteX1051" fmla="*/ 24769568 w 27930708"/>
              <a:gd name="connsiteY1051" fmla="*/ 6074060 h 7790740"/>
              <a:gd name="connsiteX1052" fmla="*/ 24719728 w 27930708"/>
              <a:gd name="connsiteY1052" fmla="*/ 6104257 h 7790740"/>
              <a:gd name="connsiteX1053" fmla="*/ 25248348 w 27930708"/>
              <a:gd name="connsiteY1053" fmla="*/ 6052922 h 7790740"/>
              <a:gd name="connsiteX1054" fmla="*/ 25257408 w 27930708"/>
              <a:gd name="connsiteY1054" fmla="*/ 6063491 h 7790740"/>
              <a:gd name="connsiteX1055" fmla="*/ 25263828 w 27930708"/>
              <a:gd name="connsiteY1055" fmla="*/ 6063491 h 7790740"/>
              <a:gd name="connsiteX1056" fmla="*/ 25298188 w 27930708"/>
              <a:gd name="connsiteY1056" fmla="*/ 6063491 h 7790740"/>
              <a:gd name="connsiteX1057" fmla="*/ 25237776 w 27930708"/>
              <a:gd name="connsiteY1057" fmla="*/ 6104257 h 7790740"/>
              <a:gd name="connsiteX1058" fmla="*/ 25826808 w 27930708"/>
              <a:gd name="connsiteY1058" fmla="*/ 6074060 h 7790740"/>
              <a:gd name="connsiteX1059" fmla="*/ 25918936 w 27930708"/>
              <a:gd name="connsiteY1059" fmla="*/ 6033294 h 7790740"/>
              <a:gd name="connsiteX1060" fmla="*/ 25989924 w 27930708"/>
              <a:gd name="connsiteY1060" fmla="*/ 6022726 h 7790740"/>
              <a:gd name="connsiteX1061" fmla="*/ 26110752 w 27930708"/>
              <a:gd name="connsiteY1061" fmla="*/ 6043863 h 7790740"/>
              <a:gd name="connsiteX1062" fmla="*/ 25826808 w 27930708"/>
              <a:gd name="connsiteY1062" fmla="*/ 6093688 h 7790740"/>
              <a:gd name="connsiteX1063" fmla="*/ 25736188 w 27930708"/>
              <a:gd name="connsiteY1063" fmla="*/ 6134453 h 7790740"/>
              <a:gd name="connsiteX1064" fmla="*/ 26295012 w 27930708"/>
              <a:gd name="connsiteY1064" fmla="*/ 6093688 h 7790740"/>
              <a:gd name="connsiteX1065" fmla="*/ 26314648 w 27930708"/>
              <a:gd name="connsiteY1065" fmla="*/ 6104257 h 7790740"/>
              <a:gd name="connsiteX1066" fmla="*/ 25918936 w 27930708"/>
              <a:gd name="connsiteY1066" fmla="*/ 6185788 h 7790740"/>
              <a:gd name="connsiteX1067" fmla="*/ 25826808 w 27930708"/>
              <a:gd name="connsiteY1067" fmla="*/ 6226553 h 7790740"/>
              <a:gd name="connsiteX1068" fmla="*/ 26813060 w 27930708"/>
              <a:gd name="connsiteY1068" fmla="*/ 6134453 h 7790740"/>
              <a:gd name="connsiteX1069" fmla="*/ 26862900 w 27930708"/>
              <a:gd name="connsiteY1069" fmla="*/ 6134453 h 7790740"/>
              <a:gd name="connsiteX1070" fmla="*/ 26944456 w 27930708"/>
              <a:gd name="connsiteY1070" fmla="*/ 6145022 h 7790740"/>
              <a:gd name="connsiteX1071" fmla="*/ 26862900 w 27930708"/>
              <a:gd name="connsiteY1071" fmla="*/ 6164650 h 7790740"/>
              <a:gd name="connsiteX1072" fmla="*/ 26791912 w 27930708"/>
              <a:gd name="connsiteY1072" fmla="*/ 6215984 h 7790740"/>
              <a:gd name="connsiteX1073" fmla="*/ 27340168 w 27930708"/>
              <a:gd name="connsiteY1073" fmla="*/ 6175219 h 7790740"/>
              <a:gd name="connsiteX1074" fmla="*/ 27898992 w 27930708"/>
              <a:gd name="connsiteY1074" fmla="*/ 6104257 h 7790740"/>
              <a:gd name="connsiteX1075" fmla="*/ 27930708 w 27930708"/>
              <a:gd name="connsiteY1075" fmla="*/ 6104257 h 7790740"/>
              <a:gd name="connsiteX1076" fmla="*/ 27107576 w 27930708"/>
              <a:gd name="connsiteY1076" fmla="*/ 6256750 h 7790740"/>
              <a:gd name="connsiteX1077" fmla="*/ 27015444 w 27930708"/>
              <a:gd name="connsiteY1077" fmla="*/ 6306574 h 7790740"/>
              <a:gd name="connsiteX1078" fmla="*/ 26701292 w 27930708"/>
              <a:gd name="connsiteY1078" fmla="*/ 6357909 h 7790740"/>
              <a:gd name="connsiteX1079" fmla="*/ 26660516 w 27930708"/>
              <a:gd name="connsiteY1079" fmla="*/ 6357909 h 7790740"/>
              <a:gd name="connsiteX1080" fmla="*/ 26701292 w 27930708"/>
              <a:gd name="connsiteY1080" fmla="*/ 6327712 h 7790740"/>
              <a:gd name="connsiteX1081" fmla="*/ 26630308 w 27930708"/>
              <a:gd name="connsiteY1081" fmla="*/ 6338281 h 7790740"/>
              <a:gd name="connsiteX1082" fmla="*/ 26710356 w 27930708"/>
              <a:gd name="connsiteY1082" fmla="*/ 6317143 h 7790740"/>
              <a:gd name="connsiteX1083" fmla="*/ 26782852 w 27930708"/>
              <a:gd name="connsiteY1083" fmla="*/ 6276378 h 7790740"/>
              <a:gd name="connsiteX1084" fmla="*/ 26325220 w 27930708"/>
              <a:gd name="connsiteY1084" fmla="*/ 6347340 h 7790740"/>
              <a:gd name="connsiteX1085" fmla="*/ 26742072 w 27930708"/>
              <a:gd name="connsiteY1085" fmla="*/ 6265809 h 7790740"/>
              <a:gd name="connsiteX1086" fmla="*/ 26832692 w 27930708"/>
              <a:gd name="connsiteY1086" fmla="*/ 6215984 h 7790740"/>
              <a:gd name="connsiteX1087" fmla="*/ 26426412 w 27930708"/>
              <a:gd name="connsiteY1087" fmla="*/ 6276378 h 7790740"/>
              <a:gd name="connsiteX1088" fmla="*/ 26507968 w 27930708"/>
              <a:gd name="connsiteY1088" fmla="*/ 6256750 h 7790740"/>
              <a:gd name="connsiteX1089" fmla="*/ 26598592 w 27930708"/>
              <a:gd name="connsiteY1089" fmla="*/ 6215984 h 7790740"/>
              <a:gd name="connsiteX1090" fmla="*/ 25826808 w 27930708"/>
              <a:gd name="connsiteY1090" fmla="*/ 6276378 h 7790740"/>
              <a:gd name="connsiteX1091" fmla="*/ 25654628 w 27930708"/>
              <a:gd name="connsiteY1091" fmla="*/ 6286946 h 7790740"/>
              <a:gd name="connsiteX1092" fmla="*/ 25551924 w 27930708"/>
              <a:gd name="connsiteY1092" fmla="*/ 6327712 h 7790740"/>
              <a:gd name="connsiteX1093" fmla="*/ 25715040 w 27930708"/>
              <a:gd name="connsiteY1093" fmla="*/ 6317143 h 7790740"/>
              <a:gd name="connsiteX1094" fmla="*/ 25878160 w 27930708"/>
              <a:gd name="connsiteY1094" fmla="*/ 6306574 h 7790740"/>
              <a:gd name="connsiteX1095" fmla="*/ 25897792 w 27930708"/>
              <a:gd name="connsiteY1095" fmla="*/ 6306574 h 7790740"/>
              <a:gd name="connsiteX1096" fmla="*/ 26263296 w 27930708"/>
              <a:gd name="connsiteY1096" fmla="*/ 6265809 h 7790740"/>
              <a:gd name="connsiteX1097" fmla="*/ 25938572 w 27930708"/>
              <a:gd name="connsiteY1097" fmla="*/ 6317143 h 7790740"/>
              <a:gd name="connsiteX1098" fmla="*/ 25613848 w 27930708"/>
              <a:gd name="connsiteY1098" fmla="*/ 6368477 h 7790740"/>
              <a:gd name="connsiteX1099" fmla="*/ 25521716 w 27930708"/>
              <a:gd name="connsiteY1099" fmla="*/ 6418302 h 7790740"/>
              <a:gd name="connsiteX1100" fmla="*/ 25897792 w 27930708"/>
              <a:gd name="connsiteY1100" fmla="*/ 6388105 h 7790740"/>
              <a:gd name="connsiteX1101" fmla="*/ 26263296 w 27930708"/>
              <a:gd name="connsiteY1101" fmla="*/ 6338281 h 7790740"/>
              <a:gd name="connsiteX1102" fmla="*/ 26142468 w 27930708"/>
              <a:gd name="connsiteY1102" fmla="*/ 6368477 h 7790740"/>
              <a:gd name="connsiteX1103" fmla="*/ 26091116 w 27930708"/>
              <a:gd name="connsiteY1103" fmla="*/ 6409243 h 7790740"/>
              <a:gd name="connsiteX1104" fmla="*/ 26137748 w 27930708"/>
              <a:gd name="connsiteY1104" fmla="*/ 6399995 h 7790740"/>
              <a:gd name="connsiteX1105" fmla="*/ 26168470 w 27930708"/>
              <a:gd name="connsiteY1105" fmla="*/ 6399251 h 7790740"/>
              <a:gd name="connsiteX1106" fmla="*/ 25960850 w 27930708"/>
              <a:gd name="connsiteY1106" fmla="*/ 6427738 h 7790740"/>
              <a:gd name="connsiteX1107" fmla="*/ 25755820 w 27930708"/>
              <a:gd name="connsiteY1107" fmla="*/ 6450008 h 7790740"/>
              <a:gd name="connsiteX1108" fmla="*/ 25289124 w 27930708"/>
              <a:gd name="connsiteY1108" fmla="*/ 6540598 h 7790740"/>
              <a:gd name="connsiteX1109" fmla="*/ 25349540 w 27930708"/>
              <a:gd name="connsiteY1109" fmla="*/ 6530030 h 7790740"/>
              <a:gd name="connsiteX1110" fmla="*/ 25521716 w 27930708"/>
              <a:gd name="connsiteY1110" fmla="*/ 6510402 h 7790740"/>
              <a:gd name="connsiteX1111" fmla="*/ 25511144 w 27930708"/>
              <a:gd name="connsiteY1111" fmla="*/ 6530030 h 7790740"/>
              <a:gd name="connsiteX1112" fmla="*/ 26609164 w 27930708"/>
              <a:gd name="connsiteY1112" fmla="*/ 6409243 h 7790740"/>
              <a:gd name="connsiteX1113" fmla="*/ 26802484 w 27930708"/>
              <a:gd name="connsiteY1113" fmla="*/ 6388105 h 7790740"/>
              <a:gd name="connsiteX1114" fmla="*/ 26720928 w 27930708"/>
              <a:gd name="connsiteY1114" fmla="*/ 6428871 h 7790740"/>
              <a:gd name="connsiteX1115" fmla="*/ 26243660 w 27930708"/>
              <a:gd name="connsiteY1115" fmla="*/ 6490774 h 7790740"/>
              <a:gd name="connsiteX1116" fmla="*/ 25755820 w 27930708"/>
              <a:gd name="connsiteY1116" fmla="*/ 6570795 h 7790740"/>
              <a:gd name="connsiteX1117" fmla="*/ 25674264 w 27930708"/>
              <a:gd name="connsiteY1117" fmla="*/ 6611561 h 7790740"/>
              <a:gd name="connsiteX1118" fmla="*/ 25928000 w 27930708"/>
              <a:gd name="connsiteY1118" fmla="*/ 6581364 h 7790740"/>
              <a:gd name="connsiteX1119" fmla="*/ 26183248 w 27930708"/>
              <a:gd name="connsiteY1119" fmla="*/ 6551167 h 7790740"/>
              <a:gd name="connsiteX1120" fmla="*/ 26151528 w 27930708"/>
              <a:gd name="connsiteY1120" fmla="*/ 6581364 h 7790740"/>
              <a:gd name="connsiteX1121" fmla="*/ 26243660 w 27930708"/>
              <a:gd name="connsiteY1121" fmla="*/ 6570795 h 7790740"/>
              <a:gd name="connsiteX1122" fmla="*/ 26344852 w 27930708"/>
              <a:gd name="connsiteY1122" fmla="*/ 6560226 h 7790740"/>
              <a:gd name="connsiteX1123" fmla="*/ 26325220 w 27930708"/>
              <a:gd name="connsiteY1123" fmla="*/ 6570795 h 7790740"/>
              <a:gd name="connsiteX1124" fmla="*/ 25033880 w 27930708"/>
              <a:gd name="connsiteY1124" fmla="*/ 6712719 h 7790740"/>
              <a:gd name="connsiteX1125" fmla="*/ 24932684 w 27930708"/>
              <a:gd name="connsiteY1125" fmla="*/ 6753485 h 7790740"/>
              <a:gd name="connsiteX1126" fmla="*/ 24902480 w 27930708"/>
              <a:gd name="connsiteY1126" fmla="*/ 6764054 h 7790740"/>
              <a:gd name="connsiteX1127" fmla="*/ 24851128 w 27930708"/>
              <a:gd name="connsiteY1127" fmla="*/ 6794250 h 7790740"/>
              <a:gd name="connsiteX1128" fmla="*/ 25196996 w 27930708"/>
              <a:gd name="connsiteY1128" fmla="*/ 6744426 h 7790740"/>
              <a:gd name="connsiteX1129" fmla="*/ 25145644 w 27930708"/>
              <a:gd name="connsiteY1129" fmla="*/ 6774623 h 7790740"/>
              <a:gd name="connsiteX1130" fmla="*/ 25695408 w 27930708"/>
              <a:gd name="connsiteY1130" fmla="*/ 6733857 h 7790740"/>
              <a:gd name="connsiteX1131" fmla="*/ 25958208 w 27930708"/>
              <a:gd name="connsiteY1131" fmla="*/ 6712719 h 7790740"/>
              <a:gd name="connsiteX1132" fmla="*/ 26233088 w 27930708"/>
              <a:gd name="connsiteY1132" fmla="*/ 6673464 h 7790740"/>
              <a:gd name="connsiteX1133" fmla="*/ 26527604 w 27930708"/>
              <a:gd name="connsiteY1133" fmla="*/ 6632698 h 7790740"/>
              <a:gd name="connsiteX1134" fmla="*/ 26527604 w 27930708"/>
              <a:gd name="connsiteY1134" fmla="*/ 6652326 h 7790740"/>
              <a:gd name="connsiteX1135" fmla="*/ 26852328 w 27930708"/>
              <a:gd name="connsiteY1135" fmla="*/ 6611561 h 7790740"/>
              <a:gd name="connsiteX1136" fmla="*/ 26131896 w 27930708"/>
              <a:gd name="connsiteY1136" fmla="*/ 6733857 h 7790740"/>
              <a:gd name="connsiteX1137" fmla="*/ 25949144 w 27930708"/>
              <a:gd name="connsiteY1137" fmla="*/ 6764054 h 7790740"/>
              <a:gd name="connsiteX1138" fmla="*/ 25766392 w 27930708"/>
              <a:gd name="connsiteY1138" fmla="*/ 6785191 h 7790740"/>
              <a:gd name="connsiteX1139" fmla="*/ 25400892 w 27930708"/>
              <a:gd name="connsiteY1139" fmla="*/ 6815388 h 7790740"/>
              <a:gd name="connsiteX1140" fmla="*/ 25390320 w 27930708"/>
              <a:gd name="connsiteY1140" fmla="*/ 6815388 h 7790740"/>
              <a:gd name="connsiteX1141" fmla="*/ 24973464 w 27930708"/>
              <a:gd name="connsiteY1141" fmla="*/ 6865213 h 7790740"/>
              <a:gd name="connsiteX1142" fmla="*/ 24882844 w 27930708"/>
              <a:gd name="connsiteY1142" fmla="*/ 6905978 h 7790740"/>
              <a:gd name="connsiteX1143" fmla="*/ 25156216 w 27930708"/>
              <a:gd name="connsiteY1143" fmla="*/ 6875781 h 7790740"/>
              <a:gd name="connsiteX1144" fmla="*/ 25156216 w 27930708"/>
              <a:gd name="connsiteY1144" fmla="*/ 6886350 h 7790740"/>
              <a:gd name="connsiteX1145" fmla="*/ 26071480 w 27930708"/>
              <a:gd name="connsiteY1145" fmla="*/ 6815388 h 7790740"/>
              <a:gd name="connsiteX1146" fmla="*/ 25908364 w 27930708"/>
              <a:gd name="connsiteY1146" fmla="*/ 6845585 h 7790740"/>
              <a:gd name="connsiteX1147" fmla="*/ 25420524 w 27930708"/>
              <a:gd name="connsiteY1147" fmla="*/ 6886350 h 7790740"/>
              <a:gd name="connsiteX1148" fmla="*/ 25379748 w 27930708"/>
              <a:gd name="connsiteY1148" fmla="*/ 6896919 h 7790740"/>
              <a:gd name="connsiteX1149" fmla="*/ 25338968 w 27930708"/>
              <a:gd name="connsiteY1149" fmla="*/ 6896919 h 7790740"/>
              <a:gd name="connsiteX1150" fmla="*/ 25207568 w 27930708"/>
              <a:gd name="connsiteY1150" fmla="*/ 6916547 h 7790740"/>
              <a:gd name="connsiteX1151" fmla="*/ 25166788 w 27930708"/>
              <a:gd name="connsiteY1151" fmla="*/ 6916547 h 7790740"/>
              <a:gd name="connsiteX1152" fmla="*/ 24678948 w 27930708"/>
              <a:gd name="connsiteY1152" fmla="*/ 6957312 h 7790740"/>
              <a:gd name="connsiteX1153" fmla="*/ 24191108 w 27930708"/>
              <a:gd name="connsiteY1153" fmla="*/ 7007137 h 7790740"/>
              <a:gd name="connsiteX1154" fmla="*/ 24180536 w 27930708"/>
              <a:gd name="connsiteY1154" fmla="*/ 7007137 h 7790740"/>
              <a:gd name="connsiteX1155" fmla="*/ 24089916 w 27930708"/>
              <a:gd name="connsiteY1155" fmla="*/ 7047902 h 7790740"/>
              <a:gd name="connsiteX1156" fmla="*/ 24435784 w 27930708"/>
              <a:gd name="connsiteY1156" fmla="*/ 7028275 h 7790740"/>
              <a:gd name="connsiteX1157" fmla="*/ 24780140 w 27930708"/>
              <a:gd name="connsiteY1157" fmla="*/ 6998078 h 7790740"/>
              <a:gd name="connsiteX1158" fmla="*/ 24404068 w 27930708"/>
              <a:gd name="connsiteY1158" fmla="*/ 7069040 h 7790740"/>
              <a:gd name="connsiteX1159" fmla="*/ 24322508 w 27930708"/>
              <a:gd name="connsiteY1159" fmla="*/ 7109806 h 7790740"/>
              <a:gd name="connsiteX1160" fmla="*/ 24673260 w 27930708"/>
              <a:gd name="connsiteY1160" fmla="*/ 7081732 h 7790740"/>
              <a:gd name="connsiteX1161" fmla="*/ 25003696 w 27930708"/>
              <a:gd name="connsiteY1161" fmla="*/ 7046891 h 7790740"/>
              <a:gd name="connsiteX1162" fmla="*/ 24913052 w 27930708"/>
              <a:gd name="connsiteY1162" fmla="*/ 7058471 h 7790740"/>
              <a:gd name="connsiteX1163" fmla="*/ 24810348 w 27930708"/>
              <a:gd name="connsiteY1163" fmla="*/ 7109806 h 7790740"/>
              <a:gd name="connsiteX1164" fmla="*/ 25095804 w 27930708"/>
              <a:gd name="connsiteY1164" fmla="*/ 7099237 h 7790740"/>
              <a:gd name="connsiteX1165" fmla="*/ 24780140 w 27930708"/>
              <a:gd name="connsiteY1165" fmla="*/ 7159630 h 7790740"/>
              <a:gd name="connsiteX1166" fmla="*/ 24698584 w 27930708"/>
              <a:gd name="connsiteY1166" fmla="*/ 7200396 h 7790740"/>
              <a:gd name="connsiteX1167" fmla="*/ 25278552 w 27930708"/>
              <a:gd name="connsiteY1167" fmla="*/ 7159630 h 7790740"/>
              <a:gd name="connsiteX1168" fmla="*/ 25216628 w 27930708"/>
              <a:gd name="connsiteY1168" fmla="*/ 7200396 h 7790740"/>
              <a:gd name="connsiteX1169" fmla="*/ 26121324 w 27930708"/>
              <a:gd name="connsiteY1169" fmla="*/ 7109806 h 7790740"/>
              <a:gd name="connsiteX1170" fmla="*/ 27026016 w 27930708"/>
              <a:gd name="connsiteY1170" fmla="*/ 6976940 h 7790740"/>
              <a:gd name="connsiteX1171" fmla="*/ 27026016 w 27930708"/>
              <a:gd name="connsiteY1171" fmla="*/ 6987509 h 7790740"/>
              <a:gd name="connsiteX1172" fmla="*/ 27432296 w 27930708"/>
              <a:gd name="connsiteY1172" fmla="*/ 6937685 h 7790740"/>
              <a:gd name="connsiteX1173" fmla="*/ 26903680 w 27930708"/>
              <a:gd name="connsiteY1173" fmla="*/ 7017706 h 7790740"/>
              <a:gd name="connsiteX1174" fmla="*/ 26903680 w 27930708"/>
              <a:gd name="connsiteY1174" fmla="*/ 7007137 h 7790740"/>
              <a:gd name="connsiteX1175" fmla="*/ 26649940 w 27930708"/>
              <a:gd name="connsiteY1175" fmla="*/ 7047902 h 7790740"/>
              <a:gd name="connsiteX1176" fmla="*/ 26548748 w 27930708"/>
              <a:gd name="connsiteY1176" fmla="*/ 7099237 h 7790740"/>
              <a:gd name="connsiteX1177" fmla="*/ 26527604 w 27930708"/>
              <a:gd name="connsiteY1177" fmla="*/ 7099237 h 7790740"/>
              <a:gd name="connsiteX1178" fmla="*/ 26538176 w 27930708"/>
              <a:gd name="connsiteY1178" fmla="*/ 7088668 h 7790740"/>
              <a:gd name="connsiteX1179" fmla="*/ 26172676 w 27930708"/>
              <a:gd name="connsiteY1179" fmla="*/ 7140002 h 7790740"/>
              <a:gd name="connsiteX1180" fmla="*/ 25989924 w 27930708"/>
              <a:gd name="connsiteY1180" fmla="*/ 7170199 h 7790740"/>
              <a:gd name="connsiteX1181" fmla="*/ 25807172 w 27930708"/>
              <a:gd name="connsiteY1181" fmla="*/ 7180768 h 7790740"/>
              <a:gd name="connsiteX1182" fmla="*/ 25695408 w 27930708"/>
              <a:gd name="connsiteY1182" fmla="*/ 7232102 h 7790740"/>
              <a:gd name="connsiteX1183" fmla="*/ 25663688 w 27930708"/>
              <a:gd name="connsiteY1183" fmla="*/ 7262299 h 7790740"/>
              <a:gd name="connsiteX1184" fmla="*/ 25786028 w 27930708"/>
              <a:gd name="connsiteY1184" fmla="*/ 7221533 h 7790740"/>
              <a:gd name="connsiteX1185" fmla="*/ 25816236 w 27930708"/>
              <a:gd name="connsiteY1185" fmla="*/ 7221533 h 7790740"/>
              <a:gd name="connsiteX1186" fmla="*/ 26254232 w 27930708"/>
              <a:gd name="connsiteY1186" fmla="*/ 7159630 h 7790740"/>
              <a:gd name="connsiteX1187" fmla="*/ 26243660 w 27930708"/>
              <a:gd name="connsiteY1187" fmla="*/ 7170199 h 7790740"/>
              <a:gd name="connsiteX1188" fmla="*/ 26009556 w 27930708"/>
              <a:gd name="connsiteY1188" fmla="*/ 7210964 h 7790740"/>
              <a:gd name="connsiteX1189" fmla="*/ 25786028 w 27930708"/>
              <a:gd name="connsiteY1189" fmla="*/ 7241161 h 7790740"/>
              <a:gd name="connsiteX1190" fmla="*/ 25725612 w 27930708"/>
              <a:gd name="connsiteY1190" fmla="*/ 7262299 h 7790740"/>
              <a:gd name="connsiteX1191" fmla="*/ 24932684 w 27930708"/>
              <a:gd name="connsiteY1191" fmla="*/ 7333261 h 7790740"/>
              <a:gd name="connsiteX1192" fmla="*/ 24536976 w 27930708"/>
              <a:gd name="connsiteY1192" fmla="*/ 7374026 h 7790740"/>
              <a:gd name="connsiteX1193" fmla="*/ 24139756 w 27930708"/>
              <a:gd name="connsiteY1193" fmla="*/ 7404223 h 7790740"/>
              <a:gd name="connsiteX1194" fmla="*/ 24038564 w 27930708"/>
              <a:gd name="connsiteY1194" fmla="*/ 7444989 h 7790740"/>
              <a:gd name="connsiteX1195" fmla="*/ 24536976 w 27930708"/>
              <a:gd name="connsiteY1195" fmla="*/ 7404223 h 7790740"/>
              <a:gd name="connsiteX1196" fmla="*/ 25033880 w 27930708"/>
              <a:gd name="connsiteY1196" fmla="*/ 7352889 h 7790740"/>
              <a:gd name="connsiteX1197" fmla="*/ 26039764 w 27930708"/>
              <a:gd name="connsiteY1197" fmla="*/ 7271358 h 7790740"/>
              <a:gd name="connsiteX1198" fmla="*/ 26131896 w 27930708"/>
              <a:gd name="connsiteY1198" fmla="*/ 7241161 h 7790740"/>
              <a:gd name="connsiteX1199" fmla="*/ 26791912 w 27930708"/>
              <a:gd name="connsiteY1199" fmla="*/ 7129433 h 7790740"/>
              <a:gd name="connsiteX1200" fmla="*/ 26898392 w 27930708"/>
              <a:gd name="connsiteY1200" fmla="*/ 7123583 h 7790740"/>
              <a:gd name="connsiteX1201" fmla="*/ 26992446 w 27930708"/>
              <a:gd name="connsiteY1201" fmla="*/ 7111414 h 7790740"/>
              <a:gd name="connsiteX1202" fmla="*/ 26974098 w 27930708"/>
              <a:gd name="connsiteY1202" fmla="*/ 7120186 h 7790740"/>
              <a:gd name="connsiteX1203" fmla="*/ 26944456 w 27930708"/>
              <a:gd name="connsiteY1203" fmla="*/ 7129433 h 7790740"/>
              <a:gd name="connsiteX1204" fmla="*/ 26192308 w 27930708"/>
              <a:gd name="connsiteY1204" fmla="*/ 7262299 h 7790740"/>
              <a:gd name="connsiteX1205" fmla="*/ 26202880 w 27930708"/>
              <a:gd name="connsiteY1205" fmla="*/ 7241161 h 7790740"/>
              <a:gd name="connsiteX1206" fmla="*/ 25551924 w 27930708"/>
              <a:gd name="connsiteY1206" fmla="*/ 7333261 h 7790740"/>
              <a:gd name="connsiteX1207" fmla="*/ 24891908 w 27930708"/>
              <a:gd name="connsiteY1207" fmla="*/ 7384595 h 7790740"/>
              <a:gd name="connsiteX1208" fmla="*/ 24820920 w 27930708"/>
              <a:gd name="connsiteY1208" fmla="*/ 7393654 h 7790740"/>
              <a:gd name="connsiteX1209" fmla="*/ 24719728 w 27930708"/>
              <a:gd name="connsiteY1209" fmla="*/ 7444989 h 7790740"/>
              <a:gd name="connsiteX1210" fmla="*/ 25867584 w 27930708"/>
              <a:gd name="connsiteY1210" fmla="*/ 7333261 h 7790740"/>
              <a:gd name="connsiteX1211" fmla="*/ 25826808 w 27930708"/>
              <a:gd name="connsiteY1211" fmla="*/ 7363458 h 7790740"/>
              <a:gd name="connsiteX1212" fmla="*/ 25958208 w 27930708"/>
              <a:gd name="connsiteY1212" fmla="*/ 7352889 h 7790740"/>
              <a:gd name="connsiteX1213" fmla="*/ 25704468 w 27930708"/>
              <a:gd name="connsiteY1213" fmla="*/ 7393654 h 7790740"/>
              <a:gd name="connsiteX1214" fmla="*/ 25725612 w 27930708"/>
              <a:gd name="connsiteY1214" fmla="*/ 7374026 h 7790740"/>
              <a:gd name="connsiteX1215" fmla="*/ 24597392 w 27930708"/>
              <a:gd name="connsiteY1215" fmla="*/ 7475185 h 7790740"/>
              <a:gd name="connsiteX1216" fmla="*/ 24496196 w 27930708"/>
              <a:gd name="connsiteY1216" fmla="*/ 7526519 h 7790740"/>
              <a:gd name="connsiteX1217" fmla="*/ 25298188 w 27930708"/>
              <a:gd name="connsiteY1217" fmla="*/ 7444989 h 7790740"/>
              <a:gd name="connsiteX1218" fmla="*/ 24760508 w 27930708"/>
              <a:gd name="connsiteY1218" fmla="*/ 7526519 h 7790740"/>
              <a:gd name="connsiteX1219" fmla="*/ 24231888 w 27930708"/>
              <a:gd name="connsiteY1219" fmla="*/ 7597481 h 7790740"/>
              <a:gd name="connsiteX1220" fmla="*/ 23053824 w 27930708"/>
              <a:gd name="connsiteY1220" fmla="*/ 7688071 h 7790740"/>
              <a:gd name="connsiteX1221" fmla="*/ 22951120 w 27930708"/>
              <a:gd name="connsiteY1221" fmla="*/ 7728837 h 7790740"/>
              <a:gd name="connsiteX1222" fmla="*/ 24049136 w 27930708"/>
              <a:gd name="connsiteY1222" fmla="*/ 7647306 h 7790740"/>
              <a:gd name="connsiteX1223" fmla="*/ 24068772 w 27930708"/>
              <a:gd name="connsiteY1223" fmla="*/ 7647306 h 7790740"/>
              <a:gd name="connsiteX1224" fmla="*/ 24150328 w 27930708"/>
              <a:gd name="connsiteY1224" fmla="*/ 7638247 h 7790740"/>
              <a:gd name="connsiteX1225" fmla="*/ 24657804 w 27930708"/>
              <a:gd name="connsiteY1225" fmla="*/ 7586913 h 7790740"/>
              <a:gd name="connsiteX1226" fmla="*/ 24861700 w 27930708"/>
              <a:gd name="connsiteY1226" fmla="*/ 7567285 h 7790740"/>
              <a:gd name="connsiteX1227" fmla="*/ 24780140 w 27930708"/>
              <a:gd name="connsiteY1227" fmla="*/ 7597481 h 7790740"/>
              <a:gd name="connsiteX1228" fmla="*/ 23795400 w 27930708"/>
              <a:gd name="connsiteY1228" fmla="*/ 7679013 h 7790740"/>
              <a:gd name="connsiteX1229" fmla="*/ 23307560 w 27930708"/>
              <a:gd name="connsiteY1229" fmla="*/ 7709209 h 7790740"/>
              <a:gd name="connsiteX1230" fmla="*/ 22809148 w 27930708"/>
              <a:gd name="connsiteY1230" fmla="*/ 7739406 h 7790740"/>
              <a:gd name="connsiteX1231" fmla="*/ 21824408 w 27930708"/>
              <a:gd name="connsiteY1231" fmla="*/ 7780172 h 7790740"/>
              <a:gd name="connsiteX1232" fmla="*/ 21336568 w 27930708"/>
              <a:gd name="connsiteY1232" fmla="*/ 7790740 h 7790740"/>
              <a:gd name="connsiteX1233" fmla="*/ 20838156 w 27930708"/>
              <a:gd name="connsiteY1233" fmla="*/ 7790740 h 7790740"/>
              <a:gd name="connsiteX1234" fmla="*/ 19851904 w 27930708"/>
              <a:gd name="connsiteY1234" fmla="*/ 7790740 h 7790740"/>
              <a:gd name="connsiteX1235" fmla="*/ 18867160 w 27930708"/>
              <a:gd name="connsiteY1235" fmla="*/ 7759033 h 7790740"/>
              <a:gd name="connsiteX1236" fmla="*/ 18368748 w 27930708"/>
              <a:gd name="connsiteY1236" fmla="*/ 7749975 h 7790740"/>
              <a:gd name="connsiteX1237" fmla="*/ 17880908 w 27930708"/>
              <a:gd name="connsiteY1237" fmla="*/ 7718268 h 7790740"/>
              <a:gd name="connsiteX1238" fmla="*/ 16896168 w 27930708"/>
              <a:gd name="connsiteY1238" fmla="*/ 7657875 h 7790740"/>
              <a:gd name="connsiteX1239" fmla="*/ 16002047 w 27930708"/>
              <a:gd name="connsiteY1239" fmla="*/ 7576344 h 7790740"/>
              <a:gd name="connsiteX1240" fmla="*/ 15554987 w 27930708"/>
              <a:gd name="connsiteY1240" fmla="*/ 7535579 h 7790740"/>
              <a:gd name="connsiteX1241" fmla="*/ 15107926 w 27930708"/>
              <a:gd name="connsiteY1241" fmla="*/ 7485754 h 7790740"/>
              <a:gd name="connsiteX1242" fmla="*/ 14215316 w 27930708"/>
              <a:gd name="connsiteY1242" fmla="*/ 7374026 h 7790740"/>
              <a:gd name="connsiteX1243" fmla="*/ 13778827 w 27930708"/>
              <a:gd name="connsiteY1243" fmla="*/ 7312123 h 7790740"/>
              <a:gd name="connsiteX1244" fmla="*/ 13331768 w 27930708"/>
              <a:gd name="connsiteY1244" fmla="*/ 7241161 h 7790740"/>
              <a:gd name="connsiteX1245" fmla="*/ 10314108 w 27930708"/>
              <a:gd name="connsiteY1245" fmla="*/ 6673464 h 7790740"/>
              <a:gd name="connsiteX1246" fmla="*/ 10333743 w 27930708"/>
              <a:gd name="connsiteY1246" fmla="*/ 6662895 h 7790740"/>
              <a:gd name="connsiteX1247" fmla="*/ 9826270 w 27930708"/>
              <a:gd name="connsiteY1247" fmla="*/ 6551167 h 7790740"/>
              <a:gd name="connsiteX1248" fmla="*/ 9845903 w 27930708"/>
              <a:gd name="connsiteY1248" fmla="*/ 6540598 h 7790740"/>
              <a:gd name="connsiteX1249" fmla="*/ 9237236 w 27930708"/>
              <a:gd name="connsiteY1249" fmla="*/ 6388105 h 7790740"/>
              <a:gd name="connsiteX1250" fmla="*/ 9317285 w 27930708"/>
              <a:gd name="connsiteY1250" fmla="*/ 6388105 h 7790740"/>
              <a:gd name="connsiteX1251" fmla="*/ 9358064 w 27930708"/>
              <a:gd name="connsiteY1251" fmla="*/ 6398674 h 7790740"/>
              <a:gd name="connsiteX1252" fmla="*/ 9368636 w 27930708"/>
              <a:gd name="connsiteY1252" fmla="*/ 6398674 h 7790740"/>
              <a:gd name="connsiteX1253" fmla="*/ 9379208 w 27930708"/>
              <a:gd name="connsiteY1253" fmla="*/ 6398674 h 7790740"/>
              <a:gd name="connsiteX1254" fmla="*/ 9469828 w 27930708"/>
              <a:gd name="connsiteY1254" fmla="*/ 6388105 h 7790740"/>
              <a:gd name="connsiteX1255" fmla="*/ 9317285 w 27930708"/>
              <a:gd name="connsiteY1255" fmla="*/ 6338281 h 7790740"/>
              <a:gd name="connsiteX1256" fmla="*/ 9500035 w 27930708"/>
              <a:gd name="connsiteY1256" fmla="*/ 6379046 h 7790740"/>
              <a:gd name="connsiteX1257" fmla="*/ 9611800 w 27930708"/>
              <a:gd name="connsiteY1257" fmla="*/ 6368477 h 7790740"/>
              <a:gd name="connsiteX1258" fmla="*/ 9175312 w 27930708"/>
              <a:gd name="connsiteY1258" fmla="*/ 6256750 h 7790740"/>
              <a:gd name="connsiteX1259" fmla="*/ 9226664 w 27930708"/>
              <a:gd name="connsiteY1259" fmla="*/ 6246181 h 7790740"/>
              <a:gd name="connsiteX1260" fmla="*/ 8850590 w 27930708"/>
              <a:gd name="connsiteY1260" fmla="*/ 6134453 h 7790740"/>
              <a:gd name="connsiteX1261" fmla="*/ 8891368 w 27930708"/>
              <a:gd name="connsiteY1261" fmla="*/ 6123884 h 7790740"/>
              <a:gd name="connsiteX1262" fmla="*/ 8911004 w 27930708"/>
              <a:gd name="connsiteY1262" fmla="*/ 6123884 h 7790740"/>
              <a:gd name="connsiteX1263" fmla="*/ 9012196 w 27930708"/>
              <a:gd name="connsiteY1263" fmla="*/ 6113316 h 7790740"/>
              <a:gd name="connsiteX1264" fmla="*/ 8850590 w 27930708"/>
              <a:gd name="connsiteY1264" fmla="*/ 6063491 h 7790740"/>
              <a:gd name="connsiteX1265" fmla="*/ 8738824 w 27930708"/>
              <a:gd name="connsiteY1265" fmla="*/ 6063491 h 7790740"/>
              <a:gd name="connsiteX1266" fmla="*/ 8596852 w 27930708"/>
              <a:gd name="connsiteY1266" fmla="*/ 6033294 h 7790740"/>
              <a:gd name="connsiteX1267" fmla="*/ 8596852 w 27930708"/>
              <a:gd name="connsiteY1267" fmla="*/ 6022726 h 7790740"/>
              <a:gd name="connsiteX1268" fmla="*/ 8169426 w 27930708"/>
              <a:gd name="connsiteY1268" fmla="*/ 5880801 h 7790740"/>
              <a:gd name="connsiteX1269" fmla="*/ 8373322 w 27930708"/>
              <a:gd name="connsiteY1269" fmla="*/ 5921567 h 7790740"/>
              <a:gd name="connsiteX1270" fmla="*/ 9012196 w 27930708"/>
              <a:gd name="connsiteY1270" fmla="*/ 6083119 h 7790740"/>
              <a:gd name="connsiteX1271" fmla="*/ 9114900 w 27930708"/>
              <a:gd name="connsiteY1271" fmla="*/ 6074060 h 7790740"/>
              <a:gd name="connsiteX1272" fmla="*/ 9490974 w 27930708"/>
              <a:gd name="connsiteY1272" fmla="*/ 6164650 h 7790740"/>
              <a:gd name="connsiteX1273" fmla="*/ 9510608 w 27930708"/>
              <a:gd name="connsiteY1273" fmla="*/ 6164650 h 7790740"/>
              <a:gd name="connsiteX1274" fmla="*/ 9531752 w 27930708"/>
              <a:gd name="connsiteY1274" fmla="*/ 6175219 h 7790740"/>
              <a:gd name="connsiteX1275" fmla="*/ 9916889 w 27930708"/>
              <a:gd name="connsiteY1275" fmla="*/ 6246181 h 7790740"/>
              <a:gd name="connsiteX1276" fmla="*/ 10028654 w 27930708"/>
              <a:gd name="connsiteY1276" fmla="*/ 6235612 h 7790740"/>
              <a:gd name="connsiteX1277" fmla="*/ 9744710 w 27930708"/>
              <a:gd name="connsiteY1277" fmla="*/ 6164650 h 7790740"/>
              <a:gd name="connsiteX1278" fmla="*/ 9785489 w 27930708"/>
              <a:gd name="connsiteY1278" fmla="*/ 6145022 h 7790740"/>
              <a:gd name="connsiteX1279" fmla="*/ 9510608 w 27930708"/>
              <a:gd name="connsiteY1279" fmla="*/ 6063491 h 7790740"/>
              <a:gd name="connsiteX1280" fmla="*/ 9602739 w 27930708"/>
              <a:gd name="connsiteY1280" fmla="*/ 6052922 h 7790740"/>
              <a:gd name="connsiteX1281" fmla="*/ 9267444 w 27930708"/>
              <a:gd name="connsiteY1281" fmla="*/ 5962332 h 7790740"/>
              <a:gd name="connsiteX1282" fmla="*/ 8941210 w 27930708"/>
              <a:gd name="connsiteY1282" fmla="*/ 5870232 h 7790740"/>
              <a:gd name="connsiteX1283" fmla="*/ 8901942 w 27930708"/>
              <a:gd name="connsiteY1283" fmla="*/ 5870232 h 7790740"/>
              <a:gd name="connsiteX1284" fmla="*/ 7915690 w 27930708"/>
              <a:gd name="connsiteY1284" fmla="*/ 5627149 h 7790740"/>
              <a:gd name="connsiteX1285" fmla="*/ 7905117 w 27930708"/>
              <a:gd name="connsiteY1285" fmla="*/ 5627149 h 7790740"/>
              <a:gd name="connsiteX1286" fmla="*/ 7296450 w 27930708"/>
              <a:gd name="connsiteY1286" fmla="*/ 5412753 h 7790740"/>
              <a:gd name="connsiteX1287" fmla="*/ 7305513 w 27930708"/>
              <a:gd name="connsiteY1287" fmla="*/ 5403694 h 7790740"/>
              <a:gd name="connsiteX1288" fmla="*/ 7021568 w 27930708"/>
              <a:gd name="connsiteY1288" fmla="*/ 5322163 h 7790740"/>
              <a:gd name="connsiteX1289" fmla="*/ 7092555 w 27930708"/>
              <a:gd name="connsiteY1289" fmla="*/ 5332732 h 7790740"/>
              <a:gd name="connsiteX1290" fmla="*/ 7204320 w 27930708"/>
              <a:gd name="connsiteY1290" fmla="*/ 5341791 h 7790740"/>
              <a:gd name="connsiteX1291" fmla="*/ 7671015 w 27930708"/>
              <a:gd name="connsiteY1291" fmla="*/ 5474656 h 7790740"/>
              <a:gd name="connsiteX1292" fmla="*/ 7569822 w 27930708"/>
              <a:gd name="connsiteY1292" fmla="*/ 5485225 h 7790740"/>
              <a:gd name="connsiteX1293" fmla="*/ 7763145 w 27930708"/>
              <a:gd name="connsiteY1293" fmla="*/ 5545618 h 7790740"/>
              <a:gd name="connsiteX1294" fmla="*/ 7885483 w 27930708"/>
              <a:gd name="connsiteY1294" fmla="*/ 5575815 h 7790740"/>
              <a:gd name="connsiteX1295" fmla="*/ 7945897 w 27930708"/>
              <a:gd name="connsiteY1295" fmla="*/ 5596953 h 7790740"/>
              <a:gd name="connsiteX1296" fmla="*/ 8038027 w 27930708"/>
              <a:gd name="connsiteY1296" fmla="*/ 5596953 h 7790740"/>
              <a:gd name="connsiteX1297" fmla="*/ 8057662 w 27930708"/>
              <a:gd name="connsiteY1297" fmla="*/ 5596953 h 7790740"/>
              <a:gd name="connsiteX1298" fmla="*/ 8139220 w 27930708"/>
              <a:gd name="connsiteY1298" fmla="*/ 5606012 h 7790740"/>
              <a:gd name="connsiteX1299" fmla="*/ 8149792 w 27930708"/>
              <a:gd name="connsiteY1299" fmla="*/ 5606012 h 7790740"/>
              <a:gd name="connsiteX1300" fmla="*/ 8596852 w 27930708"/>
              <a:gd name="connsiteY1300" fmla="*/ 5707170 h 7790740"/>
              <a:gd name="connsiteX1301" fmla="*/ 8646694 w 27930708"/>
              <a:gd name="connsiteY1301" fmla="*/ 5707170 h 7790740"/>
              <a:gd name="connsiteX1302" fmla="*/ 8861162 w 27930708"/>
              <a:gd name="connsiteY1302" fmla="*/ 5769074 h 7790740"/>
              <a:gd name="connsiteX1303" fmla="*/ 8972928 w 27930708"/>
              <a:gd name="connsiteY1303" fmla="*/ 5769074 h 7790740"/>
              <a:gd name="connsiteX1304" fmla="*/ 8810000 w 27930708"/>
              <a:gd name="connsiteY1304" fmla="*/ 5717173 h 7790740"/>
              <a:gd name="connsiteX1305" fmla="*/ 8756899 w 27930708"/>
              <a:gd name="connsiteY1305" fmla="*/ 5700756 h 7790740"/>
              <a:gd name="connsiteX1306" fmla="*/ 8840017 w 27930708"/>
              <a:gd name="connsiteY1306" fmla="*/ 5717739 h 7790740"/>
              <a:gd name="connsiteX1307" fmla="*/ 8941210 w 27930708"/>
              <a:gd name="connsiteY1307" fmla="*/ 5707170 h 7790740"/>
              <a:gd name="connsiteX1308" fmla="*/ 8504722 w 27930708"/>
              <a:gd name="connsiteY1308" fmla="*/ 5586384 h 7790740"/>
              <a:gd name="connsiteX1309" fmla="*/ 8667838 w 27930708"/>
              <a:gd name="connsiteY1309" fmla="*/ 5616580 h 7790740"/>
              <a:gd name="connsiteX1310" fmla="*/ 8880796 w 27930708"/>
              <a:gd name="connsiteY1310" fmla="*/ 5676974 h 7790740"/>
              <a:gd name="connsiteX1311" fmla="*/ 9123961 w 27930708"/>
              <a:gd name="connsiteY1311" fmla="*/ 5747936 h 7790740"/>
              <a:gd name="connsiteX1312" fmla="*/ 9358064 w 27930708"/>
              <a:gd name="connsiteY1312" fmla="*/ 5818898 h 7790740"/>
              <a:gd name="connsiteX1313" fmla="*/ 9469828 w 27930708"/>
              <a:gd name="connsiteY1313" fmla="*/ 5809839 h 7790740"/>
              <a:gd name="connsiteX1314" fmla="*/ 8861162 w 27930708"/>
              <a:gd name="connsiteY1314" fmla="*/ 5627149 h 7790740"/>
              <a:gd name="connsiteX1315" fmla="*/ 8850590 w 27930708"/>
              <a:gd name="connsiteY1315" fmla="*/ 5616580 h 7790740"/>
              <a:gd name="connsiteX1316" fmla="*/ 8809810 w 27930708"/>
              <a:gd name="connsiteY1316" fmla="*/ 5606012 h 7790740"/>
              <a:gd name="connsiteX1317" fmla="*/ 8809810 w 27930708"/>
              <a:gd name="connsiteY1317" fmla="*/ 5596953 h 7790740"/>
              <a:gd name="connsiteX1318" fmla="*/ 8423164 w 27930708"/>
              <a:gd name="connsiteY1318" fmla="*/ 5474656 h 7790740"/>
              <a:gd name="connsiteX1319" fmla="*/ 8403529 w 27930708"/>
              <a:gd name="connsiteY1319" fmla="*/ 5464087 h 7790740"/>
              <a:gd name="connsiteX1320" fmla="*/ 8352178 w 27930708"/>
              <a:gd name="connsiteY1320" fmla="*/ 5453518 h 7790740"/>
              <a:gd name="connsiteX1321" fmla="*/ 8352178 w 27930708"/>
              <a:gd name="connsiteY1321" fmla="*/ 5444459 h 7790740"/>
              <a:gd name="connsiteX1322" fmla="*/ 8423164 w 27930708"/>
              <a:gd name="connsiteY1322" fmla="*/ 5433891 h 7790740"/>
              <a:gd name="connsiteX1323" fmla="*/ 8038027 w 27930708"/>
              <a:gd name="connsiteY1323" fmla="*/ 5322163 h 7790740"/>
              <a:gd name="connsiteX1324" fmla="*/ 7945897 w 27930708"/>
              <a:gd name="connsiteY1324" fmla="*/ 5322163 h 7790740"/>
              <a:gd name="connsiteX1325" fmla="*/ 7133334 w 27930708"/>
              <a:gd name="connsiteY1325" fmla="*/ 5128904 h 7790740"/>
              <a:gd name="connsiteX1326" fmla="*/ 7062348 w 27930708"/>
              <a:gd name="connsiteY1326" fmla="*/ 5139473 h 7790740"/>
              <a:gd name="connsiteX1327" fmla="*/ 7275306 w 27930708"/>
              <a:gd name="connsiteY1327" fmla="*/ 5210435 h 7790740"/>
              <a:gd name="connsiteX1328" fmla="*/ 7468629 w 27930708"/>
              <a:gd name="connsiteY1328" fmla="*/ 5270829 h 7790740"/>
              <a:gd name="connsiteX1329" fmla="*/ 7610601 w 27930708"/>
              <a:gd name="connsiteY1329" fmla="*/ 5311594 h 7790740"/>
              <a:gd name="connsiteX1330" fmla="*/ 7580394 w 27930708"/>
              <a:gd name="connsiteY1330" fmla="*/ 5322163 h 7790740"/>
              <a:gd name="connsiteX1331" fmla="*/ 7448995 w 27930708"/>
              <a:gd name="connsiteY1331" fmla="*/ 5301025 h 7790740"/>
              <a:gd name="connsiteX1332" fmla="*/ 7417278 w 27930708"/>
              <a:gd name="connsiteY1332" fmla="*/ 5301025 h 7790740"/>
              <a:gd name="connsiteX1333" fmla="*/ 6514095 w 27930708"/>
              <a:gd name="connsiteY1333" fmla="*/ 5006608 h 7790740"/>
              <a:gd name="connsiteX1334" fmla="*/ 5619973 w 27930708"/>
              <a:gd name="connsiteY1334" fmla="*/ 4692562 h 7790740"/>
              <a:gd name="connsiteX1335" fmla="*/ 5792152 w 27930708"/>
              <a:gd name="connsiteY1335" fmla="*/ 4742387 h 7790740"/>
              <a:gd name="connsiteX1336" fmla="*/ 5863138 w 27930708"/>
              <a:gd name="connsiteY1336" fmla="*/ 4752956 h 7790740"/>
              <a:gd name="connsiteX1337" fmla="*/ 5934124 w 27930708"/>
              <a:gd name="connsiteY1337" fmla="*/ 4772584 h 7790740"/>
              <a:gd name="connsiteX1338" fmla="*/ 6035317 w 27930708"/>
              <a:gd name="connsiteY1338" fmla="*/ 4783152 h 7790740"/>
              <a:gd name="connsiteX1339" fmla="*/ 6452171 w 27930708"/>
              <a:gd name="connsiteY1339" fmla="*/ 4916018 h 7790740"/>
              <a:gd name="connsiteX1340" fmla="*/ 6563936 w 27930708"/>
              <a:gd name="connsiteY1340" fmla="*/ 4905449 h 7790740"/>
              <a:gd name="connsiteX1341" fmla="*/ 6235248 w 27930708"/>
              <a:gd name="connsiteY1341" fmla="*/ 4800327 h 7790740"/>
              <a:gd name="connsiteX1342" fmla="*/ 5920795 w 27930708"/>
              <a:gd name="connsiteY1342" fmla="*/ 4705042 h 7790740"/>
              <a:gd name="connsiteX1343" fmla="*/ 6030786 w 27930708"/>
              <a:gd name="connsiteY1343" fmla="*/ 4733894 h 7790740"/>
              <a:gd name="connsiteX1344" fmla="*/ 6228640 w 27930708"/>
              <a:gd name="connsiteY1344" fmla="*/ 4793721 h 7790740"/>
              <a:gd name="connsiteX1345" fmla="*/ 6320771 w 27930708"/>
              <a:gd name="connsiteY1345" fmla="*/ 4793721 h 7790740"/>
              <a:gd name="connsiteX1346" fmla="*/ 6798038 w 27930708"/>
              <a:gd name="connsiteY1346" fmla="*/ 4916018 h 7790740"/>
              <a:gd name="connsiteX1347" fmla="*/ 6869024 w 27930708"/>
              <a:gd name="connsiteY1347" fmla="*/ 4925077 h 7790740"/>
              <a:gd name="connsiteX1348" fmla="*/ 6991362 w 27930708"/>
              <a:gd name="connsiteY1348" fmla="*/ 4965842 h 7790740"/>
              <a:gd name="connsiteX1349" fmla="*/ 6980789 w 27930708"/>
              <a:gd name="connsiteY1349" fmla="*/ 4976411 h 7790740"/>
              <a:gd name="connsiteX1350" fmla="*/ 7468629 w 27930708"/>
              <a:gd name="connsiteY1350" fmla="*/ 5128904 h 7790740"/>
              <a:gd name="connsiteX1351" fmla="*/ 8769032 w 27930708"/>
              <a:gd name="connsiteY1351" fmla="*/ 5474656 h 7790740"/>
              <a:gd name="connsiteX1352" fmla="*/ 9338430 w 27930708"/>
              <a:gd name="connsiteY1352" fmla="*/ 5606012 h 7790740"/>
              <a:gd name="connsiteX1353" fmla="*/ 9450195 w 27930708"/>
              <a:gd name="connsiteY1353" fmla="*/ 5596953 h 7790740"/>
              <a:gd name="connsiteX1354" fmla="*/ 9063548 w 27930708"/>
              <a:gd name="connsiteY1354" fmla="*/ 5474656 h 7790740"/>
              <a:gd name="connsiteX1355" fmla="*/ 9114900 w 27930708"/>
              <a:gd name="connsiteY1355" fmla="*/ 5485225 h 7790740"/>
              <a:gd name="connsiteX1356" fmla="*/ 9216092 w 27930708"/>
              <a:gd name="connsiteY1356" fmla="*/ 5474656 h 7790740"/>
              <a:gd name="connsiteX1357" fmla="*/ 8586280 w 27930708"/>
              <a:gd name="connsiteY1357" fmla="*/ 5301025 h 7790740"/>
              <a:gd name="connsiteX1358" fmla="*/ 8270620 w 27930708"/>
              <a:gd name="connsiteY1358" fmla="*/ 5199866 h 7790740"/>
              <a:gd name="connsiteX1359" fmla="*/ 8749396 w 27930708"/>
              <a:gd name="connsiteY1359" fmla="*/ 5301025 h 7790740"/>
              <a:gd name="connsiteX1360" fmla="*/ 8951782 w 27930708"/>
              <a:gd name="connsiteY1360" fmla="*/ 5341791 h 7790740"/>
              <a:gd name="connsiteX1361" fmla="*/ 9003134 w 27930708"/>
              <a:gd name="connsiteY1361" fmla="*/ 5352360 h 7790740"/>
              <a:gd name="connsiteX1362" fmla="*/ 9043914 w 27930708"/>
              <a:gd name="connsiteY1362" fmla="*/ 5352360 h 7790740"/>
              <a:gd name="connsiteX1363" fmla="*/ 9123961 w 27930708"/>
              <a:gd name="connsiteY1363" fmla="*/ 5341791 h 7790740"/>
              <a:gd name="connsiteX1364" fmla="*/ 8850590 w 27930708"/>
              <a:gd name="connsiteY1364" fmla="*/ 5291966 h 7790740"/>
              <a:gd name="connsiteX1365" fmla="*/ 8829444 w 27930708"/>
              <a:gd name="connsiteY1365" fmla="*/ 5281397 h 7790740"/>
              <a:gd name="connsiteX1366" fmla="*/ 8911004 w 27930708"/>
              <a:gd name="connsiteY1366" fmla="*/ 5301025 h 7790740"/>
              <a:gd name="connsiteX1367" fmla="*/ 9012196 w 27930708"/>
              <a:gd name="connsiteY1367" fmla="*/ 5291966 h 7790740"/>
              <a:gd name="connsiteX1368" fmla="*/ 9114900 w 27930708"/>
              <a:gd name="connsiteY1368" fmla="*/ 5301025 h 7790740"/>
              <a:gd name="connsiteX1369" fmla="*/ 9205520 w 27930708"/>
              <a:gd name="connsiteY1369" fmla="*/ 5291966 h 7790740"/>
              <a:gd name="connsiteX1370" fmla="*/ 8972928 w 27930708"/>
              <a:gd name="connsiteY1370" fmla="*/ 5210435 h 7790740"/>
              <a:gd name="connsiteX1371" fmla="*/ 8972928 w 27930708"/>
              <a:gd name="connsiteY1371" fmla="*/ 5199866 h 7790740"/>
              <a:gd name="connsiteX1372" fmla="*/ 8850590 w 27930708"/>
              <a:gd name="connsiteY1372" fmla="*/ 5159101 h 7790740"/>
              <a:gd name="connsiteX1373" fmla="*/ 9003134 w 27930708"/>
              <a:gd name="connsiteY1373" fmla="*/ 5180239 h 7790740"/>
              <a:gd name="connsiteX1374" fmla="*/ 9084692 w 27930708"/>
              <a:gd name="connsiteY1374" fmla="*/ 5169670 h 7790740"/>
              <a:gd name="connsiteX1375" fmla="*/ 8463942 w 27930708"/>
              <a:gd name="connsiteY1375" fmla="*/ 5006608 h 7790740"/>
              <a:gd name="connsiteX1376" fmla="*/ 8463942 w 27930708"/>
              <a:gd name="connsiteY1376" fmla="*/ 4997549 h 7790740"/>
              <a:gd name="connsiteX1377" fmla="*/ 8444308 w 27930708"/>
              <a:gd name="connsiteY1377" fmla="*/ 4986980 h 7790740"/>
              <a:gd name="connsiteX1378" fmla="*/ 8749396 w 27930708"/>
              <a:gd name="connsiteY1378" fmla="*/ 5047373 h 7790740"/>
              <a:gd name="connsiteX1379" fmla="*/ 8840017 w 27930708"/>
              <a:gd name="connsiteY1379" fmla="*/ 5038314 h 7790740"/>
              <a:gd name="connsiteX1380" fmla="*/ 8758458 w 27930708"/>
              <a:gd name="connsiteY1380" fmla="*/ 5006608 h 7790740"/>
              <a:gd name="connsiteX1381" fmla="*/ 9003134 w 27930708"/>
              <a:gd name="connsiteY1381" fmla="*/ 5047373 h 7790740"/>
              <a:gd name="connsiteX1382" fmla="*/ 9093754 w 27930708"/>
              <a:gd name="connsiteY1382" fmla="*/ 5038314 h 7790740"/>
              <a:gd name="connsiteX1383" fmla="*/ 9052976 w 27930708"/>
              <a:gd name="connsiteY1383" fmla="*/ 5027745 h 7790740"/>
              <a:gd name="connsiteX1384" fmla="*/ 9145106 w 27930708"/>
              <a:gd name="connsiteY1384" fmla="*/ 5006608 h 7790740"/>
              <a:gd name="connsiteX1385" fmla="*/ 8596852 w 27930708"/>
              <a:gd name="connsiteY1385" fmla="*/ 4875252 h 7790740"/>
              <a:gd name="connsiteX1386" fmla="*/ 8683508 w 27930708"/>
              <a:gd name="connsiteY1386" fmla="*/ 4861876 h 7790740"/>
              <a:gd name="connsiteX1387" fmla="*/ 8678424 w 27930708"/>
              <a:gd name="connsiteY1387" fmla="*/ 4855905 h 7790740"/>
              <a:gd name="connsiteX1388" fmla="*/ 8811132 w 27930708"/>
              <a:gd name="connsiteY1388" fmla="*/ 4883934 h 7790740"/>
              <a:gd name="connsiteX1389" fmla="*/ 9003134 w 27930708"/>
              <a:gd name="connsiteY1389" fmla="*/ 4916018 h 7790740"/>
              <a:gd name="connsiteX1390" fmla="*/ 9074120 w 27930708"/>
              <a:gd name="connsiteY1390" fmla="*/ 4905449 h 7790740"/>
              <a:gd name="connsiteX1391" fmla="*/ 8047088 w 27930708"/>
              <a:gd name="connsiteY1391" fmla="*/ 4722759 h 7790740"/>
              <a:gd name="connsiteX1392" fmla="*/ 8373322 w 27930708"/>
              <a:gd name="connsiteY1392" fmla="*/ 4813349 h 7790740"/>
              <a:gd name="connsiteX1393" fmla="*/ 8302336 w 27930708"/>
              <a:gd name="connsiteY1393" fmla="*/ 4823918 h 7790740"/>
              <a:gd name="connsiteX1394" fmla="*/ 8414102 w 27930708"/>
              <a:gd name="connsiteY1394" fmla="*/ 4854115 h 7790740"/>
              <a:gd name="connsiteX1395" fmla="*/ 8352178 w 27930708"/>
              <a:gd name="connsiteY1395" fmla="*/ 4845056 h 7790740"/>
              <a:gd name="connsiteX1396" fmla="*/ 7986676 w 27930708"/>
              <a:gd name="connsiteY1396" fmla="*/ 4752956 h 7790740"/>
              <a:gd name="connsiteX1397" fmla="*/ 7692159 w 27930708"/>
              <a:gd name="connsiteY1397" fmla="*/ 4651797 h 7790740"/>
              <a:gd name="connsiteX1398" fmla="*/ 7285878 w 27930708"/>
              <a:gd name="connsiteY1398" fmla="*/ 4570266 h 7790740"/>
              <a:gd name="connsiteX1399" fmla="*/ 7427850 w 27930708"/>
              <a:gd name="connsiteY1399" fmla="*/ 4611031 h 7790740"/>
              <a:gd name="connsiteX1400" fmla="*/ 7397643 w 27930708"/>
              <a:gd name="connsiteY1400" fmla="*/ 4621600 h 7790740"/>
              <a:gd name="connsiteX1401" fmla="*/ 7468629 w 27930708"/>
              <a:gd name="connsiteY1401" fmla="*/ 4641228 h 7790740"/>
              <a:gd name="connsiteX1402" fmla="*/ 6869024 w 27930708"/>
              <a:gd name="connsiteY1402" fmla="*/ 4499304 h 7790740"/>
              <a:gd name="connsiteX1403" fmla="*/ 6776893 w 27930708"/>
              <a:gd name="connsiteY1403" fmla="*/ 4499304 h 7790740"/>
              <a:gd name="connsiteX1404" fmla="*/ 7722366 w 27930708"/>
              <a:gd name="connsiteY1404" fmla="*/ 4783152 h 7790740"/>
              <a:gd name="connsiteX1405" fmla="*/ 7681587 w 27930708"/>
              <a:gd name="connsiteY1405" fmla="*/ 4804290 h 7790740"/>
              <a:gd name="connsiteX1406" fmla="*/ 7855276 w 27930708"/>
              <a:gd name="connsiteY1406" fmla="*/ 4864683 h 7790740"/>
              <a:gd name="connsiteX1407" fmla="*/ 7782779 w 27930708"/>
              <a:gd name="connsiteY1407" fmla="*/ 4845056 h 7790740"/>
              <a:gd name="connsiteX1408" fmla="*/ 7722366 w 27930708"/>
              <a:gd name="connsiteY1408" fmla="*/ 4845056 h 7790740"/>
              <a:gd name="connsiteX1409" fmla="*/ 7610601 w 27930708"/>
              <a:gd name="connsiteY1409" fmla="*/ 4804290 h 7790740"/>
              <a:gd name="connsiteX1410" fmla="*/ 7498835 w 27930708"/>
              <a:gd name="connsiteY1410" fmla="*/ 4813349 h 7790740"/>
              <a:gd name="connsiteX1411" fmla="*/ 7681587 w 27930708"/>
              <a:gd name="connsiteY1411" fmla="*/ 4875252 h 7790740"/>
              <a:gd name="connsiteX1412" fmla="*/ 7621173 w 27930708"/>
              <a:gd name="connsiteY1412" fmla="*/ 4875252 h 7790740"/>
              <a:gd name="connsiteX1413" fmla="*/ 7356864 w 27930708"/>
              <a:gd name="connsiteY1413" fmla="*/ 4793721 h 7790740"/>
              <a:gd name="connsiteX1414" fmla="*/ 7264733 w 27930708"/>
              <a:gd name="connsiteY1414" fmla="*/ 4783152 h 7790740"/>
              <a:gd name="connsiteX1415" fmla="*/ 6991362 w 27930708"/>
              <a:gd name="connsiteY1415" fmla="*/ 4703131 h 7790740"/>
              <a:gd name="connsiteX1416" fmla="*/ 6888659 w 27930708"/>
              <a:gd name="connsiteY1416" fmla="*/ 4712190 h 7790740"/>
              <a:gd name="connsiteX1417" fmla="*/ 7032141 w 27930708"/>
              <a:gd name="connsiteY1417" fmla="*/ 4763525 h 7790740"/>
              <a:gd name="connsiteX1418" fmla="*/ 7010996 w 27930708"/>
              <a:gd name="connsiteY1418" fmla="*/ 4772584 h 7790740"/>
              <a:gd name="connsiteX1419" fmla="*/ 7692159 w 27930708"/>
              <a:gd name="connsiteY1419" fmla="*/ 4986980 h 7790740"/>
              <a:gd name="connsiteX1420" fmla="*/ 7651380 w 27930708"/>
              <a:gd name="connsiteY1420" fmla="*/ 4997549 h 7790740"/>
              <a:gd name="connsiteX1421" fmla="*/ 7509408 w 27930708"/>
              <a:gd name="connsiteY1421" fmla="*/ 4956783 h 7790740"/>
              <a:gd name="connsiteX1422" fmla="*/ 7408216 w 27930708"/>
              <a:gd name="connsiteY1422" fmla="*/ 4956783 h 7790740"/>
              <a:gd name="connsiteX1423" fmla="*/ 7488264 w 27930708"/>
              <a:gd name="connsiteY1423" fmla="*/ 4997549 h 7790740"/>
              <a:gd name="connsiteX1424" fmla="*/ 7041203 w 27930708"/>
              <a:gd name="connsiteY1424" fmla="*/ 4885821 h 7790740"/>
              <a:gd name="connsiteX1425" fmla="*/ 6950583 w 27930708"/>
              <a:gd name="connsiteY1425" fmla="*/ 4885821 h 7790740"/>
              <a:gd name="connsiteX1426" fmla="*/ 6961155 w 27930708"/>
              <a:gd name="connsiteY1426" fmla="*/ 4894880 h 7790740"/>
              <a:gd name="connsiteX1427" fmla="*/ 6828245 w 27930708"/>
              <a:gd name="connsiteY1427" fmla="*/ 4864683 h 7790740"/>
              <a:gd name="connsiteX1428" fmla="*/ 6615287 w 27930708"/>
              <a:gd name="connsiteY1428" fmla="*/ 4793721 h 7790740"/>
              <a:gd name="connsiteX1429" fmla="*/ 6625860 w 27930708"/>
              <a:gd name="connsiteY1429" fmla="*/ 4783152 h 7790740"/>
              <a:gd name="connsiteX1430" fmla="*/ 6503522 w 27930708"/>
              <a:gd name="connsiteY1430" fmla="*/ 4752956 h 7790740"/>
              <a:gd name="connsiteX1431" fmla="*/ 6432536 w 27930708"/>
              <a:gd name="connsiteY1431" fmla="*/ 4722759 h 7790740"/>
              <a:gd name="connsiteX1432" fmla="*/ 6615287 w 27930708"/>
              <a:gd name="connsiteY1432" fmla="*/ 4742387 h 7790740"/>
              <a:gd name="connsiteX1433" fmla="*/ 6696846 w 27930708"/>
              <a:gd name="connsiteY1433" fmla="*/ 4733328 h 7790740"/>
              <a:gd name="connsiteX1434" fmla="*/ 6219578 w 27930708"/>
              <a:gd name="connsiteY1434" fmla="*/ 4550638 h 7790740"/>
              <a:gd name="connsiteX1435" fmla="*/ 6209005 w 27930708"/>
              <a:gd name="connsiteY1435" fmla="*/ 4550638 h 7790740"/>
              <a:gd name="connsiteX1436" fmla="*/ 6209005 w 27930708"/>
              <a:gd name="connsiteY1436" fmla="*/ 4540069 h 7790740"/>
              <a:gd name="connsiteX1437" fmla="*/ 6299626 w 27930708"/>
              <a:gd name="connsiteY1437" fmla="*/ 4570266 h 7790740"/>
              <a:gd name="connsiteX1438" fmla="*/ 6411391 w 27930708"/>
              <a:gd name="connsiteY1438" fmla="*/ 4570266 h 7790740"/>
              <a:gd name="connsiteX1439" fmla="*/ 6067034 w 27930708"/>
              <a:gd name="connsiteY1439" fmla="*/ 4438910 h 7790740"/>
              <a:gd name="connsiteX1440" fmla="*/ 6157654 w 27930708"/>
              <a:gd name="connsiteY1440" fmla="*/ 4428342 h 7790740"/>
              <a:gd name="connsiteX1441" fmla="*/ 6005110 w 27930708"/>
              <a:gd name="connsiteY1441" fmla="*/ 4377007 h 7790740"/>
              <a:gd name="connsiteX1442" fmla="*/ 6107813 w 27930708"/>
              <a:gd name="connsiteY1442" fmla="*/ 4407204 h 7790740"/>
              <a:gd name="connsiteX1443" fmla="*/ 6219578 w 27930708"/>
              <a:gd name="connsiteY1443" fmla="*/ 4438910 h 7790740"/>
              <a:gd name="connsiteX1444" fmla="*/ 6329833 w 27930708"/>
              <a:gd name="connsiteY1444" fmla="*/ 4438910 h 7790740"/>
              <a:gd name="connsiteX1445" fmla="*/ 6219578 w 27930708"/>
              <a:gd name="connsiteY1445" fmla="*/ 4407204 h 7790740"/>
              <a:gd name="connsiteX1446" fmla="*/ 6138020 w 27930708"/>
              <a:gd name="connsiteY1446" fmla="*/ 4377007 h 7790740"/>
              <a:gd name="connsiteX1447" fmla="*/ 6574508 w 27930708"/>
              <a:gd name="connsiteY1447" fmla="*/ 4499304 h 7790740"/>
              <a:gd name="connsiteX1448" fmla="*/ 6666639 w 27930708"/>
              <a:gd name="connsiteY1448" fmla="*/ 4488735 h 7790740"/>
              <a:gd name="connsiteX1449" fmla="*/ 6116875 w 27930708"/>
              <a:gd name="connsiteY1449" fmla="*/ 4295476 h 7790740"/>
              <a:gd name="connsiteX1450" fmla="*/ 5243898 w 27930708"/>
              <a:gd name="connsiteY1450" fmla="*/ 4062962 h 7790740"/>
              <a:gd name="connsiteX1451" fmla="*/ 4358840 w 27930708"/>
              <a:gd name="connsiteY1451" fmla="*/ 3809310 h 7790740"/>
              <a:gd name="connsiteX1452" fmla="*/ 3922352 w 27930708"/>
              <a:gd name="connsiteY1452" fmla="*/ 3676444 h 7790740"/>
              <a:gd name="connsiteX1453" fmla="*/ 3485863 w 27930708"/>
              <a:gd name="connsiteY1453" fmla="*/ 3534520 h 7790740"/>
              <a:gd name="connsiteX1454" fmla="*/ 2733714 w 27930708"/>
              <a:gd name="connsiteY1454" fmla="*/ 3300496 h 7790740"/>
              <a:gd name="connsiteX1455" fmla="*/ 2002710 w 27930708"/>
              <a:gd name="connsiteY1455" fmla="*/ 3016647 h 7790740"/>
              <a:gd name="connsiteX1456" fmla="*/ 2022344 w 27930708"/>
              <a:gd name="connsiteY1456" fmla="*/ 3006079 h 7790740"/>
              <a:gd name="connsiteX1457" fmla="*/ 1768608 w 27930708"/>
              <a:gd name="connsiteY1457" fmla="*/ 2924548 h 7790740"/>
              <a:gd name="connsiteX1458" fmla="*/ 1779180 w 27930708"/>
              <a:gd name="connsiteY1458" fmla="*/ 2904920 h 7790740"/>
              <a:gd name="connsiteX1459" fmla="*/ 1484663 w 27930708"/>
              <a:gd name="connsiteY1459" fmla="*/ 2782623 h 7790740"/>
              <a:gd name="connsiteX1460" fmla="*/ 1523932 w 27930708"/>
              <a:gd name="connsiteY1460" fmla="*/ 2782623 h 7790740"/>
              <a:gd name="connsiteX1461" fmla="*/ 1555649 w 27930708"/>
              <a:gd name="connsiteY1461" fmla="*/ 2782623 h 7790740"/>
              <a:gd name="connsiteX1462" fmla="*/ 1616063 w 27930708"/>
              <a:gd name="connsiteY1462" fmla="*/ 2772054 h 7790740"/>
              <a:gd name="connsiteX1463" fmla="*/ 1545077 w 27930708"/>
              <a:gd name="connsiteY1463" fmla="*/ 2731289 h 7790740"/>
              <a:gd name="connsiteX1464" fmla="*/ 1637207 w 27930708"/>
              <a:gd name="connsiteY1464" fmla="*/ 2762995 h 7790740"/>
              <a:gd name="connsiteX1465" fmla="*/ 1697621 w 27930708"/>
              <a:gd name="connsiteY1465" fmla="*/ 2752427 h 7790740"/>
              <a:gd name="connsiteX1466" fmla="*/ 1484663 w 27930708"/>
              <a:gd name="connsiteY1466" fmla="*/ 2660327 h 7790740"/>
              <a:gd name="connsiteX1467" fmla="*/ 1514870 w 27930708"/>
              <a:gd name="connsiteY1467" fmla="*/ 2640699 h 7790740"/>
              <a:gd name="connsiteX1468" fmla="*/ 1332119 w 27930708"/>
              <a:gd name="connsiteY1468" fmla="*/ 2569737 h 7790740"/>
              <a:gd name="connsiteX1469" fmla="*/ 1362326 w 27930708"/>
              <a:gd name="connsiteY1469" fmla="*/ 2548599 h 7790740"/>
              <a:gd name="connsiteX1470" fmla="*/ 1372898 w 27930708"/>
              <a:gd name="connsiteY1470" fmla="*/ 2559168 h 7790740"/>
              <a:gd name="connsiteX1471" fmla="*/ 1422739 w 27930708"/>
              <a:gd name="connsiteY1471" fmla="*/ 2539540 h 7790740"/>
              <a:gd name="connsiteX1472" fmla="*/ 1351754 w 27930708"/>
              <a:gd name="connsiteY1472" fmla="*/ 2498775 h 7790740"/>
              <a:gd name="connsiteX1473" fmla="*/ 1291340 w 27930708"/>
              <a:gd name="connsiteY1473" fmla="*/ 2498775 h 7790740"/>
              <a:gd name="connsiteX1474" fmla="*/ 1220354 w 27930708"/>
              <a:gd name="connsiteY1474" fmla="*/ 2477637 h 7790740"/>
              <a:gd name="connsiteX1475" fmla="*/ 1220354 w 27930708"/>
              <a:gd name="connsiteY1475" fmla="*/ 2468578 h 7790740"/>
              <a:gd name="connsiteX1476" fmla="*/ 1016458 w 27930708"/>
              <a:gd name="connsiteY1476" fmla="*/ 2365909 h 7790740"/>
              <a:gd name="connsiteX1477" fmla="*/ 1117651 w 27930708"/>
              <a:gd name="connsiteY1477" fmla="*/ 2387047 h 7790740"/>
              <a:gd name="connsiteX1478" fmla="*/ 1433312 w 27930708"/>
              <a:gd name="connsiteY1478" fmla="*/ 2507834 h 7790740"/>
              <a:gd name="connsiteX1479" fmla="*/ 1493725 w 27930708"/>
              <a:gd name="connsiteY1479" fmla="*/ 2488206 h 7790740"/>
              <a:gd name="connsiteX1480" fmla="*/ 1676476 w 27930708"/>
              <a:gd name="connsiteY1480" fmla="*/ 2559168 h 7790740"/>
              <a:gd name="connsiteX1481" fmla="*/ 1687049 w 27930708"/>
              <a:gd name="connsiteY1481" fmla="*/ 2559168 h 7790740"/>
              <a:gd name="connsiteX1482" fmla="*/ 1697621 w 27930708"/>
              <a:gd name="connsiteY1482" fmla="*/ 2569737 h 7790740"/>
              <a:gd name="connsiteX1483" fmla="*/ 1890945 w 27930708"/>
              <a:gd name="connsiteY1483" fmla="*/ 2630130 h 7790740"/>
              <a:gd name="connsiteX1484" fmla="*/ 1951358 w 27930708"/>
              <a:gd name="connsiteY1484" fmla="*/ 2619561 h 7790740"/>
              <a:gd name="connsiteX1485" fmla="*/ 1819959 w 27930708"/>
              <a:gd name="connsiteY1485" fmla="*/ 2559168 h 7790740"/>
              <a:gd name="connsiteX1486" fmla="*/ 1839593 w 27930708"/>
              <a:gd name="connsiteY1486" fmla="*/ 2539540 h 7790740"/>
              <a:gd name="connsiteX1487" fmla="*/ 1717256 w 27930708"/>
              <a:gd name="connsiteY1487" fmla="*/ 2468578 h 7790740"/>
              <a:gd name="connsiteX1488" fmla="*/ 1768608 w 27930708"/>
              <a:gd name="connsiteY1488" fmla="*/ 2447440 h 7790740"/>
              <a:gd name="connsiteX1489" fmla="*/ 1443884 w 27930708"/>
              <a:gd name="connsiteY1489" fmla="*/ 2316085 h 7790740"/>
              <a:gd name="connsiteX1490" fmla="*/ 1422739 w 27930708"/>
              <a:gd name="connsiteY1490" fmla="*/ 2316085 h 7790740"/>
              <a:gd name="connsiteX1491" fmla="*/ 934900 w 27930708"/>
              <a:gd name="connsiteY1491" fmla="*/ 2131885 h 7790740"/>
              <a:gd name="connsiteX1492" fmla="*/ 640383 w 27930708"/>
              <a:gd name="connsiteY1492" fmla="*/ 1980902 h 7790740"/>
              <a:gd name="connsiteX1493" fmla="*/ 650956 w 27930708"/>
              <a:gd name="connsiteY1493" fmla="*/ 1970333 h 7790740"/>
              <a:gd name="connsiteX1494" fmla="*/ 591062 w 27930708"/>
              <a:gd name="connsiteY1494" fmla="*/ 1944854 h 7790740"/>
              <a:gd name="connsiteX1495" fmla="*/ 554616 w 27930708"/>
              <a:gd name="connsiteY1495" fmla="*/ 1929351 h 7790740"/>
              <a:gd name="connsiteX1496" fmla="*/ 579403 w 27930708"/>
              <a:gd name="connsiteY1496" fmla="*/ 1928246 h 7790740"/>
              <a:gd name="connsiteX1497" fmla="*/ 610177 w 27930708"/>
              <a:gd name="connsiteY1497" fmla="*/ 1918999 h 7790740"/>
              <a:gd name="connsiteX1498" fmla="*/ 833707 w 27930708"/>
              <a:gd name="connsiteY1498" fmla="*/ 2011098 h 7790740"/>
              <a:gd name="connsiteX1499" fmla="*/ 782356 w 27930708"/>
              <a:gd name="connsiteY1499" fmla="*/ 2030726 h 7790740"/>
              <a:gd name="connsiteX1500" fmla="*/ 965106 w 27930708"/>
              <a:gd name="connsiteY1500" fmla="*/ 2101688 h 7790740"/>
              <a:gd name="connsiteX1501" fmla="*/ 1016458 w 27930708"/>
              <a:gd name="connsiteY1501" fmla="*/ 2101688 h 7790740"/>
              <a:gd name="connsiteX1502" fmla="*/ 1027031 w 27930708"/>
              <a:gd name="connsiteY1502" fmla="*/ 2101688 h 7790740"/>
              <a:gd name="connsiteX1503" fmla="*/ 1067810 w 27930708"/>
              <a:gd name="connsiteY1503" fmla="*/ 2101688 h 7790740"/>
              <a:gd name="connsiteX1504" fmla="*/ 1076872 w 27930708"/>
              <a:gd name="connsiteY1504" fmla="*/ 2101688 h 7790740"/>
              <a:gd name="connsiteX1505" fmla="*/ 1301912 w 27930708"/>
              <a:gd name="connsiteY1505" fmla="*/ 2172650 h 7790740"/>
              <a:gd name="connsiteX1506" fmla="*/ 1321547 w 27930708"/>
              <a:gd name="connsiteY1506" fmla="*/ 2172650 h 7790740"/>
              <a:gd name="connsiteX1507" fmla="*/ 1422739 w 27930708"/>
              <a:gd name="connsiteY1507" fmla="*/ 2223985 h 7790740"/>
              <a:gd name="connsiteX1508" fmla="*/ 1484663 w 27930708"/>
              <a:gd name="connsiteY1508" fmla="*/ 2213416 h 7790740"/>
              <a:gd name="connsiteX1509" fmla="*/ 1321547 w 27930708"/>
              <a:gd name="connsiteY1509" fmla="*/ 2131885 h 7790740"/>
              <a:gd name="connsiteX1510" fmla="*/ 1433312 w 27930708"/>
              <a:gd name="connsiteY1510" fmla="*/ 2172650 h 7790740"/>
              <a:gd name="connsiteX1511" fmla="*/ 1484663 w 27930708"/>
              <a:gd name="connsiteY1511" fmla="*/ 2153023 h 7790740"/>
              <a:gd name="connsiteX1512" fmla="*/ 1270195 w 27930708"/>
              <a:gd name="connsiteY1512" fmla="*/ 2071492 h 7790740"/>
              <a:gd name="connsiteX1513" fmla="*/ 1362326 w 27930708"/>
              <a:gd name="connsiteY1513" fmla="*/ 2082061 h 7790740"/>
              <a:gd name="connsiteX1514" fmla="*/ 1463519 w 27930708"/>
              <a:gd name="connsiteY1514" fmla="*/ 2131885 h 7790740"/>
              <a:gd name="connsiteX1515" fmla="*/ 1575284 w 27930708"/>
              <a:gd name="connsiteY1515" fmla="*/ 2183219 h 7790740"/>
              <a:gd name="connsiteX1516" fmla="*/ 1697621 w 27930708"/>
              <a:gd name="connsiteY1516" fmla="*/ 2243613 h 7790740"/>
              <a:gd name="connsiteX1517" fmla="*/ 1758035 w 27930708"/>
              <a:gd name="connsiteY1517" fmla="*/ 2223985 h 7790740"/>
              <a:gd name="connsiteX1518" fmla="*/ 1463519 w 27930708"/>
              <a:gd name="connsiteY1518" fmla="*/ 2082061 h 7790740"/>
              <a:gd name="connsiteX1519" fmla="*/ 1433312 w 27930708"/>
              <a:gd name="connsiteY1519" fmla="*/ 2071492 h 7790740"/>
              <a:gd name="connsiteX1520" fmla="*/ 1443884 w 27930708"/>
              <a:gd name="connsiteY1520" fmla="*/ 2060923 h 7790740"/>
              <a:gd name="connsiteX1521" fmla="*/ 1261133 w 27930708"/>
              <a:gd name="connsiteY1521" fmla="*/ 1970333 h 7790740"/>
              <a:gd name="connsiteX1522" fmla="*/ 1250561 w 27930708"/>
              <a:gd name="connsiteY1522" fmla="*/ 1959764 h 7790740"/>
              <a:gd name="connsiteX1523" fmla="*/ 1229416 w 27930708"/>
              <a:gd name="connsiteY1523" fmla="*/ 1949195 h 7790740"/>
              <a:gd name="connsiteX1524" fmla="*/ 1229416 w 27930708"/>
              <a:gd name="connsiteY1524" fmla="*/ 1940136 h 7790740"/>
              <a:gd name="connsiteX1525" fmla="*/ 1220354 w 27930708"/>
              <a:gd name="connsiteY1525" fmla="*/ 1940136 h 7790740"/>
              <a:gd name="connsiteX1526" fmla="*/ 1270195 w 27930708"/>
              <a:gd name="connsiteY1526" fmla="*/ 1929567 h 7790740"/>
              <a:gd name="connsiteX1527" fmla="*/ 1076872 w 27930708"/>
              <a:gd name="connsiteY1527" fmla="*/ 1848036 h 7790740"/>
              <a:gd name="connsiteX1528" fmla="*/ 1027031 w 27930708"/>
              <a:gd name="connsiteY1528" fmla="*/ 1848036 h 7790740"/>
              <a:gd name="connsiteX1529" fmla="*/ 620749 w 27930708"/>
              <a:gd name="connsiteY1529" fmla="*/ 1725740 h 7790740"/>
              <a:gd name="connsiteX1530" fmla="*/ 579970 w 27930708"/>
              <a:gd name="connsiteY1530" fmla="*/ 1746878 h 7790740"/>
              <a:gd name="connsiteX1531" fmla="*/ 681163 w 27930708"/>
              <a:gd name="connsiteY1531" fmla="*/ 1787643 h 7790740"/>
              <a:gd name="connsiteX1532" fmla="*/ 681163 w 27930708"/>
              <a:gd name="connsiteY1532" fmla="*/ 1796702 h 7790740"/>
              <a:gd name="connsiteX1533" fmla="*/ 773293 w 27930708"/>
              <a:gd name="connsiteY1533" fmla="*/ 1828409 h 7790740"/>
              <a:gd name="connsiteX1534" fmla="*/ 844279 w 27930708"/>
              <a:gd name="connsiteY1534" fmla="*/ 1858605 h 7790740"/>
              <a:gd name="connsiteX1535" fmla="*/ 823135 w 27930708"/>
              <a:gd name="connsiteY1535" fmla="*/ 1869174 h 7790740"/>
              <a:gd name="connsiteX1536" fmla="*/ 752149 w 27930708"/>
              <a:gd name="connsiteY1536" fmla="*/ 1869174 h 7790740"/>
              <a:gd name="connsiteX1537" fmla="*/ 743087 w 27930708"/>
              <a:gd name="connsiteY1537" fmla="*/ 1869174 h 7790740"/>
              <a:gd name="connsiteX1538" fmla="*/ 193323 w 27930708"/>
              <a:gd name="connsiteY1538" fmla="*/ 1604953 h 7790740"/>
              <a:gd name="connsiteX1539" fmla="*/ 102702 w 27930708"/>
              <a:gd name="connsiteY1539" fmla="*/ 1583815 h 7790740"/>
              <a:gd name="connsiteX1540" fmla="*/ 81558 w 27930708"/>
              <a:gd name="connsiteY1540" fmla="*/ 1574757 h 7790740"/>
              <a:gd name="connsiteX1541" fmla="*/ 173689 w 27930708"/>
              <a:gd name="connsiteY1541" fmla="*/ 1594384 h 7790740"/>
              <a:gd name="connsiteX1542" fmla="*/ 92130 w 27930708"/>
              <a:gd name="connsiteY1542" fmla="*/ 1553619 h 7790740"/>
              <a:gd name="connsiteX1543" fmla="*/ 70985 w 27930708"/>
              <a:gd name="connsiteY1543" fmla="*/ 1564188 h 7790740"/>
              <a:gd name="connsiteX1544" fmla="*/ 0 w 27930708"/>
              <a:gd name="connsiteY1544" fmla="*/ 1523422 h 7790740"/>
              <a:gd name="connsiteX1545" fmla="*/ 21144 w 27930708"/>
              <a:gd name="connsiteY1545" fmla="*/ 1493226 h 7790740"/>
              <a:gd name="connsiteX1546" fmla="*/ 81558 w 27930708"/>
              <a:gd name="connsiteY1546" fmla="*/ 1493226 h 7790740"/>
              <a:gd name="connsiteX1547" fmla="*/ 296026 w 27930708"/>
              <a:gd name="connsiteY1547" fmla="*/ 1574757 h 7790740"/>
              <a:gd name="connsiteX1548" fmla="*/ 356440 w 27930708"/>
              <a:gd name="connsiteY1548" fmla="*/ 1564188 h 7790740"/>
              <a:gd name="connsiteX1549" fmla="*/ 81558 w 27930708"/>
              <a:gd name="connsiteY1549" fmla="*/ 1452460 h 7790740"/>
              <a:gd name="connsiteX1550" fmla="*/ 193323 w 27930708"/>
              <a:gd name="connsiteY1550" fmla="*/ 1482657 h 7790740"/>
              <a:gd name="connsiteX1551" fmla="*/ 244675 w 27930708"/>
              <a:gd name="connsiteY1551" fmla="*/ 1482657 h 7790740"/>
              <a:gd name="connsiteX1552" fmla="*/ 478777 w 27930708"/>
              <a:gd name="connsiteY1552" fmla="*/ 1553619 h 7790740"/>
              <a:gd name="connsiteX1553" fmla="*/ 518046 w 27930708"/>
              <a:gd name="connsiteY1553" fmla="*/ 1553619 h 7790740"/>
              <a:gd name="connsiteX1554" fmla="*/ 579970 w 27930708"/>
              <a:gd name="connsiteY1554" fmla="*/ 1583815 h 7790740"/>
              <a:gd name="connsiteX1555" fmla="*/ 569398 w 27930708"/>
              <a:gd name="connsiteY1555" fmla="*/ 1594384 h 7790740"/>
              <a:gd name="connsiteX1556" fmla="*/ 803500 w 27930708"/>
              <a:gd name="connsiteY1556" fmla="*/ 1706112 h 7790740"/>
              <a:gd name="connsiteX1557" fmla="*/ 1452946 w 27930708"/>
              <a:gd name="connsiteY1557" fmla="*/ 1940136 h 7790740"/>
              <a:gd name="connsiteX1558" fmla="*/ 1738400 w 27930708"/>
              <a:gd name="connsiteY1558" fmla="*/ 2041295 h 7790740"/>
              <a:gd name="connsiteX1559" fmla="*/ 1798814 w 27930708"/>
              <a:gd name="connsiteY1559" fmla="*/ 2021667 h 7790740"/>
              <a:gd name="connsiteX1560" fmla="*/ 1711403 w 27930708"/>
              <a:gd name="connsiteY1560" fmla="*/ 1967691 h 7790740"/>
              <a:gd name="connsiteX1561" fmla="*/ 1641073 w 27930708"/>
              <a:gd name="connsiteY1561" fmla="*/ 1939568 h 7790740"/>
              <a:gd name="connsiteX1562" fmla="*/ 1682140 w 27930708"/>
              <a:gd name="connsiteY1562" fmla="*/ 1933531 h 7790740"/>
              <a:gd name="connsiteX1563" fmla="*/ 1697621 w 27930708"/>
              <a:gd name="connsiteY1563" fmla="*/ 1918999 h 7790740"/>
              <a:gd name="connsiteX1564" fmla="*/ 1392532 w 27930708"/>
              <a:gd name="connsiteY1564" fmla="*/ 1796702 h 7790740"/>
              <a:gd name="connsiteX1565" fmla="*/ 1239988 w 27930708"/>
              <a:gd name="connsiteY1565" fmla="*/ 1716681 h 7790740"/>
              <a:gd name="connsiteX1566" fmla="*/ 1484663 w 27930708"/>
              <a:gd name="connsiteY1566" fmla="*/ 1787643 h 7790740"/>
              <a:gd name="connsiteX1567" fmla="*/ 1585856 w 27930708"/>
              <a:gd name="connsiteY1567" fmla="*/ 1817840 h 7790740"/>
              <a:gd name="connsiteX1568" fmla="*/ 1605490 w 27930708"/>
              <a:gd name="connsiteY1568" fmla="*/ 1817840 h 7790740"/>
              <a:gd name="connsiteX1569" fmla="*/ 1626635 w 27930708"/>
              <a:gd name="connsiteY1569" fmla="*/ 1817840 h 7790740"/>
              <a:gd name="connsiteX1570" fmla="*/ 1676476 w 27930708"/>
              <a:gd name="connsiteY1570" fmla="*/ 1807271 h 7790740"/>
              <a:gd name="connsiteX1571" fmla="*/ 1611343 w 27930708"/>
              <a:gd name="connsiteY1571" fmla="*/ 1786888 h 7790740"/>
              <a:gd name="connsiteX1572" fmla="*/ 1577940 w 27930708"/>
              <a:gd name="connsiteY1572" fmla="*/ 1776614 h 7790740"/>
              <a:gd name="connsiteX1573" fmla="*/ 1612287 w 27930708"/>
              <a:gd name="connsiteY1573" fmla="*/ 1770657 h 7790740"/>
              <a:gd name="connsiteX1574" fmla="*/ 1626635 w 27930708"/>
              <a:gd name="connsiteY1574" fmla="*/ 1757446 h 7790740"/>
              <a:gd name="connsiteX1575" fmla="*/ 1687049 w 27930708"/>
              <a:gd name="connsiteY1575" fmla="*/ 1766505 h 7790740"/>
              <a:gd name="connsiteX1576" fmla="*/ 1738400 w 27930708"/>
              <a:gd name="connsiteY1576" fmla="*/ 1746878 h 7790740"/>
              <a:gd name="connsiteX1577" fmla="*/ 1626635 w 27930708"/>
              <a:gd name="connsiteY1577" fmla="*/ 1684974 h 7790740"/>
              <a:gd name="connsiteX1578" fmla="*/ 1626635 w 27930708"/>
              <a:gd name="connsiteY1578" fmla="*/ 1675915 h 7790740"/>
              <a:gd name="connsiteX1579" fmla="*/ 1575284 w 27930708"/>
              <a:gd name="connsiteY1579" fmla="*/ 1645719 h 7790740"/>
              <a:gd name="connsiteX1580" fmla="*/ 1646270 w 27930708"/>
              <a:gd name="connsiteY1580" fmla="*/ 1654778 h 7790740"/>
              <a:gd name="connsiteX1581" fmla="*/ 1697621 w 27930708"/>
              <a:gd name="connsiteY1581" fmla="*/ 1645719 h 7790740"/>
              <a:gd name="connsiteX1582" fmla="*/ 1392532 w 27930708"/>
              <a:gd name="connsiteY1582" fmla="*/ 1523422 h 7790740"/>
              <a:gd name="connsiteX1583" fmla="*/ 1400280 w 27930708"/>
              <a:gd name="connsiteY1583" fmla="*/ 1514387 h 7790740"/>
              <a:gd name="connsiteX1584" fmla="*/ 1545077 w 27930708"/>
              <a:gd name="connsiteY1584" fmla="*/ 1543050 h 7790740"/>
              <a:gd name="connsiteX1585" fmla="*/ 1596429 w 27930708"/>
              <a:gd name="connsiteY1585" fmla="*/ 1533991 h 7790740"/>
              <a:gd name="connsiteX1586" fmla="*/ 1555649 w 27930708"/>
              <a:gd name="connsiteY1586" fmla="*/ 1512853 h 7790740"/>
              <a:gd name="connsiteX1587" fmla="*/ 1687049 w 27930708"/>
              <a:gd name="connsiteY1587" fmla="*/ 1533991 h 7790740"/>
              <a:gd name="connsiteX1588" fmla="*/ 1738400 w 27930708"/>
              <a:gd name="connsiteY1588" fmla="*/ 1512853 h 7790740"/>
              <a:gd name="connsiteX1589" fmla="*/ 1717256 w 27930708"/>
              <a:gd name="connsiteY1589" fmla="*/ 1502284 h 7790740"/>
              <a:gd name="connsiteX1590" fmla="*/ 1768608 w 27930708"/>
              <a:gd name="connsiteY1590" fmla="*/ 1493226 h 7790740"/>
              <a:gd name="connsiteX1591" fmla="*/ 1504298 w 27930708"/>
              <a:gd name="connsiteY1591" fmla="*/ 1390557 h 7790740"/>
              <a:gd name="connsiteX1592" fmla="*/ 1545077 w 27930708"/>
              <a:gd name="connsiteY1592" fmla="*/ 1370929 h 7790740"/>
              <a:gd name="connsiteX1593" fmla="*/ 1523932 w 27930708"/>
              <a:gd name="connsiteY1593" fmla="*/ 1360360 h 7790740"/>
              <a:gd name="connsiteX1594" fmla="*/ 1717256 w 27930708"/>
              <a:gd name="connsiteY1594" fmla="*/ 1401126 h 7790740"/>
              <a:gd name="connsiteX1595" fmla="*/ 1768608 w 27930708"/>
              <a:gd name="connsiteY1595" fmla="*/ 1390557 h 7790740"/>
              <a:gd name="connsiteX1596" fmla="*/ 1280767 w 27930708"/>
              <a:gd name="connsiteY1596" fmla="*/ 1207867 h 7790740"/>
              <a:gd name="connsiteX1597" fmla="*/ 1646270 w 27930708"/>
              <a:gd name="connsiteY1597" fmla="*/ 1340732 h 7790740"/>
              <a:gd name="connsiteX1598" fmla="*/ 1687049 w 27930708"/>
              <a:gd name="connsiteY1598" fmla="*/ 1330164 h 7790740"/>
              <a:gd name="connsiteX1599" fmla="*/ 1809386 w 27930708"/>
              <a:gd name="connsiteY1599" fmla="*/ 1370929 h 7790740"/>
              <a:gd name="connsiteX1600" fmla="*/ 1859228 w 27930708"/>
              <a:gd name="connsiteY1600" fmla="*/ 1360360 h 7790740"/>
              <a:gd name="connsiteX1601" fmla="*/ 1970993 w 27930708"/>
              <a:gd name="connsiteY1601" fmla="*/ 1411695 h 7790740"/>
              <a:gd name="connsiteX1602" fmla="*/ 2032917 w 27930708"/>
              <a:gd name="connsiteY1602" fmla="*/ 1390557 h 7790740"/>
              <a:gd name="connsiteX1603" fmla="*/ 1890945 w 27930708"/>
              <a:gd name="connsiteY1603" fmla="*/ 1330164 h 7790740"/>
              <a:gd name="connsiteX1604" fmla="*/ 1921152 w 27930708"/>
              <a:gd name="connsiteY1604" fmla="*/ 1319595 h 7790740"/>
              <a:gd name="connsiteX1605" fmla="*/ 1291340 w 27930708"/>
              <a:gd name="connsiteY1605" fmla="*/ 1087080 h 7790740"/>
              <a:gd name="connsiteX1606" fmla="*/ 1748973 w 27930708"/>
              <a:gd name="connsiteY1606" fmla="*/ 1248633 h 7790740"/>
              <a:gd name="connsiteX1607" fmla="*/ 1798814 w 27930708"/>
              <a:gd name="connsiteY1607" fmla="*/ 1229005 h 7790740"/>
              <a:gd name="connsiteX1608" fmla="*/ 1504298 w 27930708"/>
              <a:gd name="connsiteY1608" fmla="*/ 1117277 h 7790740"/>
              <a:gd name="connsiteX1609" fmla="*/ 1859228 w 27930708"/>
              <a:gd name="connsiteY1609" fmla="*/ 1229005 h 7790740"/>
              <a:gd name="connsiteX1610" fmla="*/ 1910579 w 27930708"/>
              <a:gd name="connsiteY1610" fmla="*/ 1218436 h 7790740"/>
              <a:gd name="connsiteX1611" fmla="*/ 1433312 w 27930708"/>
              <a:gd name="connsiteY1611" fmla="*/ 1016118 h 7790740"/>
              <a:gd name="connsiteX1612" fmla="*/ 1433312 w 27930708"/>
              <a:gd name="connsiteY1612" fmla="*/ 1005549 h 7790740"/>
              <a:gd name="connsiteX1613" fmla="*/ 1443884 w 27930708"/>
              <a:gd name="connsiteY1613" fmla="*/ 1016118 h 7790740"/>
              <a:gd name="connsiteX1614" fmla="*/ 1829021 w 27930708"/>
              <a:gd name="connsiteY1614" fmla="*/ 1158043 h 7790740"/>
              <a:gd name="connsiteX1615" fmla="*/ 1890945 w 27930708"/>
              <a:gd name="connsiteY1615" fmla="*/ 1147474 h 7790740"/>
              <a:gd name="connsiteX1616" fmla="*/ 1869800 w 27930708"/>
              <a:gd name="connsiteY1616" fmla="*/ 1147474 h 7790740"/>
              <a:gd name="connsiteX1617" fmla="*/ 1910579 w 27930708"/>
              <a:gd name="connsiteY1617" fmla="*/ 1127846 h 7790740"/>
              <a:gd name="connsiteX1618" fmla="*/ 1819959 w 27930708"/>
              <a:gd name="connsiteY1618" fmla="*/ 1096139 h 7790740"/>
              <a:gd name="connsiteX1619" fmla="*/ 1869800 w 27930708"/>
              <a:gd name="connsiteY1619" fmla="*/ 1076511 h 7790740"/>
              <a:gd name="connsiteX1620" fmla="*/ 1758035 w 27930708"/>
              <a:gd name="connsiteY1620" fmla="*/ 1035746 h 7790740"/>
              <a:gd name="connsiteX1621" fmla="*/ 1789752 w 27930708"/>
              <a:gd name="connsiteY1621" fmla="*/ 1025177 h 7790740"/>
              <a:gd name="connsiteX1622" fmla="*/ 1128223 w 27930708"/>
              <a:gd name="connsiteY1622" fmla="*/ 689994 h 7790740"/>
              <a:gd name="connsiteX1623" fmla="*/ 1128223 w 27930708"/>
              <a:gd name="connsiteY1623" fmla="*/ 680935 h 7790740"/>
              <a:gd name="connsiteX1624" fmla="*/ 945472 w 27930708"/>
              <a:gd name="connsiteY1624" fmla="*/ 599404 h 7790740"/>
              <a:gd name="connsiteX1625" fmla="*/ 904693 w 27930708"/>
              <a:gd name="connsiteY1625" fmla="*/ 569208 h 7790740"/>
              <a:gd name="connsiteX1626" fmla="*/ 1076872 w 27930708"/>
              <a:gd name="connsiteY1626" fmla="*/ 640170 h 7790740"/>
              <a:gd name="connsiteX1627" fmla="*/ 1138796 w 27930708"/>
              <a:gd name="connsiteY1627" fmla="*/ 629601 h 7790740"/>
              <a:gd name="connsiteX1628" fmla="*/ 823135 w 27930708"/>
              <a:gd name="connsiteY1628" fmla="*/ 466539 h 7790740"/>
              <a:gd name="connsiteX1629" fmla="*/ 764939 w 27930708"/>
              <a:gd name="connsiteY1629" fmla="*/ 468237 h 7790740"/>
              <a:gd name="connsiteX1630" fmla="*/ 763673 w 27930708"/>
              <a:gd name="connsiteY1630" fmla="*/ 473299 h 7790740"/>
              <a:gd name="connsiteX1631" fmla="*/ 754225 w 27930708"/>
              <a:gd name="connsiteY1631" fmla="*/ 469559 h 7790740"/>
              <a:gd name="connsiteX1632" fmla="*/ 620749 w 27930708"/>
              <a:gd name="connsiteY1632" fmla="*/ 416714 h 7790740"/>
              <a:gd name="connsiteX1633" fmla="*/ 650956 w 27930708"/>
              <a:gd name="connsiteY1633" fmla="*/ 406145 h 7790740"/>
              <a:gd name="connsiteX1634" fmla="*/ 640383 w 27930708"/>
              <a:gd name="connsiteY1634" fmla="*/ 406145 h 7790740"/>
              <a:gd name="connsiteX1635" fmla="*/ 640383 w 27930708"/>
              <a:gd name="connsiteY1635" fmla="*/ 395577 h 7790740"/>
              <a:gd name="connsiteX1636" fmla="*/ 620749 w 27930708"/>
              <a:gd name="connsiteY1636" fmla="*/ 385008 h 7790740"/>
              <a:gd name="connsiteX1637" fmla="*/ 661528 w 27930708"/>
              <a:gd name="connsiteY1637" fmla="*/ 375949 h 7790740"/>
              <a:gd name="connsiteX1638" fmla="*/ 539191 w 27930708"/>
              <a:gd name="connsiteY1638" fmla="*/ 314046 h 7790740"/>
              <a:gd name="connsiteX1639" fmla="*/ 558825 w 27930708"/>
              <a:gd name="connsiteY1639" fmla="*/ 314046 h 7790740"/>
              <a:gd name="connsiteX1640" fmla="*/ 691735 w 27930708"/>
              <a:gd name="connsiteY1640" fmla="*/ 385008 h 7790740"/>
              <a:gd name="connsiteX1641" fmla="*/ 743087 w 27930708"/>
              <a:gd name="connsiteY1641" fmla="*/ 375949 h 7790740"/>
              <a:gd name="connsiteX1642" fmla="*/ 1117651 w 27930708"/>
              <a:gd name="connsiteY1642" fmla="*/ 558639 h 7790740"/>
              <a:gd name="connsiteX1643" fmla="*/ 1179575 w 27930708"/>
              <a:gd name="connsiteY1643" fmla="*/ 548070 h 7790740"/>
              <a:gd name="connsiteX1644" fmla="*/ 762721 w 27930708"/>
              <a:gd name="connsiteY1644" fmla="*/ 344242 h 7790740"/>
              <a:gd name="connsiteX1645" fmla="*/ 721942 w 27930708"/>
              <a:gd name="connsiteY1645" fmla="*/ 354811 h 7790740"/>
              <a:gd name="connsiteX1646" fmla="*/ 558825 w 27930708"/>
              <a:gd name="connsiteY1646" fmla="*/ 274790 h 7790740"/>
              <a:gd name="connsiteX1647" fmla="*/ 558825 w 27930708"/>
              <a:gd name="connsiteY1647" fmla="*/ 253652 h 7790740"/>
              <a:gd name="connsiteX1648" fmla="*/ 528618 w 27930708"/>
              <a:gd name="connsiteY1648" fmla="*/ 202318 h 7790740"/>
              <a:gd name="connsiteX1649" fmla="*/ 569398 w 27930708"/>
              <a:gd name="connsiteY1649" fmla="*/ 212887 h 7790740"/>
              <a:gd name="connsiteX1650" fmla="*/ 629811 w 27930708"/>
              <a:gd name="connsiteY1650" fmla="*/ 202318 h 7790740"/>
              <a:gd name="connsiteX1651" fmla="*/ 549763 w 27930708"/>
              <a:gd name="connsiteY1651" fmla="*/ 161552 h 7790740"/>
              <a:gd name="connsiteX1652" fmla="*/ 590542 w 27930708"/>
              <a:gd name="connsiteY1652" fmla="*/ 40766 h 7790740"/>
              <a:gd name="connsiteX1653" fmla="*/ 650956 w 27930708"/>
              <a:gd name="connsiteY1653" fmla="*/ 70962 h 7790740"/>
              <a:gd name="connsiteX1654" fmla="*/ 711369 w 27930708"/>
              <a:gd name="connsiteY1654" fmla="*/ 49825 h 7790740"/>
              <a:gd name="connsiteX1655" fmla="*/ 610177 w 27930708"/>
              <a:gd name="connsiteY1655" fmla="*/ 0 h 779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Lst>
            <a:rect l="l" t="t" r="r" b="b"/>
            <a:pathLst>
              <a:path w="27930708" h="7790740">
                <a:moveTo>
                  <a:pt x="26995808" y="7109806"/>
                </a:moveTo>
                <a:cubicBezTo>
                  <a:pt x="27004872" y="7109806"/>
                  <a:pt x="27004872" y="7109806"/>
                  <a:pt x="27004872" y="7109806"/>
                </a:cubicBezTo>
                <a:lnTo>
                  <a:pt x="26992446" y="7111414"/>
                </a:lnTo>
                <a:close/>
                <a:moveTo>
                  <a:pt x="25160290" y="7027484"/>
                </a:moveTo>
                <a:lnTo>
                  <a:pt x="25022738" y="7044883"/>
                </a:lnTo>
                <a:lnTo>
                  <a:pt x="25003696" y="7046891"/>
                </a:lnTo>
                <a:lnTo>
                  <a:pt x="25140546" y="7029407"/>
                </a:lnTo>
                <a:close/>
                <a:moveTo>
                  <a:pt x="25394702" y="6997832"/>
                </a:moveTo>
                <a:lnTo>
                  <a:pt x="25369172" y="7007137"/>
                </a:lnTo>
                <a:lnTo>
                  <a:pt x="25160290" y="7027484"/>
                </a:lnTo>
                <a:close/>
                <a:moveTo>
                  <a:pt x="25441668" y="6987509"/>
                </a:moveTo>
                <a:lnTo>
                  <a:pt x="25450964" y="6990716"/>
                </a:lnTo>
                <a:lnTo>
                  <a:pt x="25394702" y="6997832"/>
                </a:lnTo>
                <a:lnTo>
                  <a:pt x="25405422" y="6993926"/>
                </a:lnTo>
                <a:cubicBezTo>
                  <a:pt x="25418258" y="6990151"/>
                  <a:pt x="25431096" y="6987509"/>
                  <a:pt x="25441668" y="6987509"/>
                </a:cubicBezTo>
                <a:close/>
                <a:moveTo>
                  <a:pt x="25928384" y="6924418"/>
                </a:moveTo>
                <a:lnTo>
                  <a:pt x="25918182" y="6928248"/>
                </a:lnTo>
                <a:cubicBezTo>
                  <a:pt x="25903080" y="6934665"/>
                  <a:pt x="25887976" y="6942214"/>
                  <a:pt x="25878160" y="6946744"/>
                </a:cubicBezTo>
                <a:cubicBezTo>
                  <a:pt x="25807172" y="6957312"/>
                  <a:pt x="25736188" y="6967881"/>
                  <a:pt x="25663688" y="6976940"/>
                </a:cubicBezTo>
                <a:cubicBezTo>
                  <a:pt x="25663688" y="6976940"/>
                  <a:pt x="25663688" y="6976940"/>
                  <a:pt x="25511144" y="6998078"/>
                </a:cubicBezTo>
                <a:cubicBezTo>
                  <a:pt x="25496042" y="6998078"/>
                  <a:pt x="25480938" y="6998078"/>
                  <a:pt x="25468478" y="6996757"/>
                </a:cubicBezTo>
                <a:lnTo>
                  <a:pt x="25450964" y="6990716"/>
                </a:lnTo>
                <a:lnTo>
                  <a:pt x="25715040" y="6957312"/>
                </a:lnTo>
                <a:close/>
                <a:moveTo>
                  <a:pt x="25998860" y="6913552"/>
                </a:moveTo>
                <a:lnTo>
                  <a:pt x="25928384" y="6924418"/>
                </a:lnTo>
                <a:lnTo>
                  <a:pt x="25940178" y="6919991"/>
                </a:lnTo>
                <a:cubicBezTo>
                  <a:pt x="25947068" y="6917868"/>
                  <a:pt x="25953300" y="6916547"/>
                  <a:pt x="25958208" y="6916547"/>
                </a:cubicBezTo>
                <a:close/>
                <a:moveTo>
                  <a:pt x="27066796" y="6600992"/>
                </a:moveTo>
                <a:cubicBezTo>
                  <a:pt x="27077368" y="6600992"/>
                  <a:pt x="27077368" y="6600992"/>
                  <a:pt x="27077368" y="6600992"/>
                </a:cubicBezTo>
                <a:lnTo>
                  <a:pt x="27067696" y="6602898"/>
                </a:lnTo>
                <a:close/>
                <a:moveTo>
                  <a:pt x="27859724" y="6581364"/>
                </a:moveTo>
                <a:cubicBezTo>
                  <a:pt x="27707180" y="6611561"/>
                  <a:pt x="27574268" y="6652326"/>
                  <a:pt x="27442868" y="6693092"/>
                </a:cubicBezTo>
                <a:cubicBezTo>
                  <a:pt x="27432296" y="6703660"/>
                  <a:pt x="27340168" y="6733857"/>
                  <a:pt x="27371884" y="6733857"/>
                </a:cubicBezTo>
                <a:cubicBezTo>
                  <a:pt x="27391520" y="6733857"/>
                  <a:pt x="27412664" y="6733857"/>
                  <a:pt x="27432296" y="6733857"/>
                </a:cubicBezTo>
                <a:cubicBezTo>
                  <a:pt x="27340168" y="6753485"/>
                  <a:pt x="27260120" y="6764054"/>
                  <a:pt x="27167988" y="6785191"/>
                </a:cubicBezTo>
                <a:cubicBezTo>
                  <a:pt x="27167988" y="6774623"/>
                  <a:pt x="27167988" y="6774623"/>
                  <a:pt x="27157416" y="6774623"/>
                </a:cubicBezTo>
                <a:cubicBezTo>
                  <a:pt x="27157416" y="6774623"/>
                  <a:pt x="27157416" y="6774623"/>
                  <a:pt x="26813060" y="6825957"/>
                </a:cubicBezTo>
                <a:cubicBezTo>
                  <a:pt x="26822120" y="6815388"/>
                  <a:pt x="26843264" y="6804819"/>
                  <a:pt x="26843264" y="6794250"/>
                </a:cubicBezTo>
                <a:cubicBezTo>
                  <a:pt x="26843264" y="6794250"/>
                  <a:pt x="26843264" y="6785191"/>
                  <a:pt x="26832692" y="6794250"/>
                </a:cubicBezTo>
                <a:cubicBezTo>
                  <a:pt x="26731500" y="6804819"/>
                  <a:pt x="26639368" y="6815388"/>
                  <a:pt x="26538176" y="6835016"/>
                </a:cubicBezTo>
                <a:cubicBezTo>
                  <a:pt x="26548748" y="6825957"/>
                  <a:pt x="26538176" y="6825957"/>
                  <a:pt x="26527604" y="6825957"/>
                </a:cubicBezTo>
                <a:cubicBezTo>
                  <a:pt x="26486824" y="6835016"/>
                  <a:pt x="26456620" y="6845585"/>
                  <a:pt x="26415840" y="6845585"/>
                </a:cubicBezTo>
                <a:cubicBezTo>
                  <a:pt x="26314648" y="6865213"/>
                  <a:pt x="26202880" y="6886350"/>
                  <a:pt x="26101688" y="6905978"/>
                </a:cubicBezTo>
                <a:cubicBezTo>
                  <a:pt x="26101688" y="6905978"/>
                  <a:pt x="26101688" y="6905978"/>
                  <a:pt x="26041158" y="6910437"/>
                </a:cubicBezTo>
                <a:lnTo>
                  <a:pt x="25998860" y="6913552"/>
                </a:lnTo>
                <a:lnTo>
                  <a:pt x="26051658" y="6905412"/>
                </a:lnTo>
                <a:cubicBezTo>
                  <a:pt x="26164744" y="6886350"/>
                  <a:pt x="26279152" y="6865968"/>
                  <a:pt x="26396204" y="6845585"/>
                </a:cubicBezTo>
                <a:cubicBezTo>
                  <a:pt x="26619736" y="6804819"/>
                  <a:pt x="26852328" y="6764054"/>
                  <a:pt x="27077368" y="6733857"/>
                </a:cubicBezTo>
                <a:cubicBezTo>
                  <a:pt x="27127208" y="6723288"/>
                  <a:pt x="27198196" y="6682523"/>
                  <a:pt x="27178560" y="6682523"/>
                </a:cubicBezTo>
                <a:cubicBezTo>
                  <a:pt x="26761708" y="6744426"/>
                  <a:pt x="26344852" y="6825957"/>
                  <a:pt x="25928000" y="6886350"/>
                </a:cubicBezTo>
                <a:cubicBezTo>
                  <a:pt x="25511144" y="6946744"/>
                  <a:pt x="25095804" y="6998078"/>
                  <a:pt x="24678948" y="7038843"/>
                </a:cubicBezTo>
                <a:cubicBezTo>
                  <a:pt x="25064084" y="6976940"/>
                  <a:pt x="25491512" y="6946744"/>
                  <a:pt x="25878160" y="6886350"/>
                </a:cubicBezTo>
                <a:cubicBezTo>
                  <a:pt x="26009556" y="6865213"/>
                  <a:pt x="26142468" y="6835016"/>
                  <a:pt x="26254232" y="6815388"/>
                </a:cubicBezTo>
                <a:cubicBezTo>
                  <a:pt x="26273868" y="6804819"/>
                  <a:pt x="26385632" y="6764054"/>
                  <a:pt x="26355424" y="6764054"/>
                </a:cubicBezTo>
                <a:cubicBezTo>
                  <a:pt x="26295012" y="6764054"/>
                  <a:pt x="26243660" y="6753485"/>
                  <a:pt x="26172676" y="6764054"/>
                </a:cubicBezTo>
                <a:cubicBezTo>
                  <a:pt x="26335036" y="6738386"/>
                  <a:pt x="26492488" y="6713097"/>
                  <a:pt x="26643710" y="6686486"/>
                </a:cubicBezTo>
                <a:lnTo>
                  <a:pt x="27067696" y="6602898"/>
                </a:lnTo>
                <a:lnTo>
                  <a:pt x="27077864" y="6624418"/>
                </a:lnTo>
                <a:cubicBezTo>
                  <a:pt x="27113900" y="6641191"/>
                  <a:pt x="27218962" y="6639493"/>
                  <a:pt x="27340168" y="6632698"/>
                </a:cubicBezTo>
                <a:cubicBezTo>
                  <a:pt x="27513856" y="6622129"/>
                  <a:pt x="27716240" y="6591933"/>
                  <a:pt x="27859724" y="6581364"/>
                </a:cubicBezTo>
                <a:close/>
                <a:moveTo>
                  <a:pt x="26172676" y="6398674"/>
                </a:moveTo>
                <a:cubicBezTo>
                  <a:pt x="26192308" y="6398674"/>
                  <a:pt x="26192308" y="6398674"/>
                  <a:pt x="26192308" y="6398674"/>
                </a:cubicBezTo>
                <a:lnTo>
                  <a:pt x="26168470" y="6399251"/>
                </a:lnTo>
                <a:close/>
                <a:moveTo>
                  <a:pt x="25400892" y="5738877"/>
                </a:moveTo>
                <a:cubicBezTo>
                  <a:pt x="25379748" y="5738877"/>
                  <a:pt x="25360112" y="5747936"/>
                  <a:pt x="25329904" y="5747936"/>
                </a:cubicBezTo>
                <a:cubicBezTo>
                  <a:pt x="25308760" y="5758505"/>
                  <a:pt x="25289124" y="5769074"/>
                  <a:pt x="25319332" y="5769074"/>
                </a:cubicBezTo>
                <a:cubicBezTo>
                  <a:pt x="25329904" y="5769074"/>
                  <a:pt x="25349540" y="5769074"/>
                  <a:pt x="25360112" y="5769074"/>
                </a:cubicBezTo>
                <a:cubicBezTo>
                  <a:pt x="25390320" y="5758505"/>
                  <a:pt x="25420524" y="5738877"/>
                  <a:pt x="25400892" y="5738877"/>
                </a:cubicBezTo>
                <a:close/>
                <a:moveTo>
                  <a:pt x="8616488" y="5657346"/>
                </a:moveTo>
                <a:lnTo>
                  <a:pt x="8756899" y="5700756"/>
                </a:lnTo>
                <a:lnTo>
                  <a:pt x="8728252" y="5694903"/>
                </a:lnTo>
                <a:cubicBezTo>
                  <a:pt x="8690116" y="5684900"/>
                  <a:pt x="8651980" y="5672444"/>
                  <a:pt x="8616488" y="5657346"/>
                </a:cubicBezTo>
                <a:close/>
                <a:moveTo>
                  <a:pt x="24465992" y="5646777"/>
                </a:moveTo>
                <a:cubicBezTo>
                  <a:pt x="24363288" y="5657346"/>
                  <a:pt x="24262096" y="5676974"/>
                  <a:pt x="24160900" y="5687543"/>
                </a:cubicBezTo>
                <a:cubicBezTo>
                  <a:pt x="24150328" y="5687543"/>
                  <a:pt x="24139756" y="5687543"/>
                  <a:pt x="24139756" y="5698111"/>
                </a:cubicBezTo>
                <a:cubicBezTo>
                  <a:pt x="24292300" y="5698111"/>
                  <a:pt x="24475052" y="5687543"/>
                  <a:pt x="24607964" y="5698111"/>
                </a:cubicBezTo>
                <a:cubicBezTo>
                  <a:pt x="24506768" y="5707170"/>
                  <a:pt x="24414640" y="5728308"/>
                  <a:pt x="24322508" y="5738877"/>
                </a:cubicBezTo>
                <a:cubicBezTo>
                  <a:pt x="24373860" y="5738877"/>
                  <a:pt x="24425212" y="5738877"/>
                  <a:pt x="24475052" y="5728308"/>
                </a:cubicBezTo>
                <a:cubicBezTo>
                  <a:pt x="24455420" y="5738877"/>
                  <a:pt x="24444844" y="5747936"/>
                  <a:pt x="24435784" y="5747936"/>
                </a:cubicBezTo>
                <a:cubicBezTo>
                  <a:pt x="24536976" y="5738877"/>
                  <a:pt x="24638168" y="5717739"/>
                  <a:pt x="24739364" y="5707170"/>
                </a:cubicBezTo>
                <a:cubicBezTo>
                  <a:pt x="24760508" y="5698111"/>
                  <a:pt x="24861700" y="5666405"/>
                  <a:pt x="24831492" y="5666405"/>
                </a:cubicBezTo>
                <a:cubicBezTo>
                  <a:pt x="24730300" y="5646777"/>
                  <a:pt x="24597392" y="5646777"/>
                  <a:pt x="24465992" y="5646777"/>
                </a:cubicBezTo>
                <a:close/>
                <a:moveTo>
                  <a:pt x="25847952" y="5616580"/>
                </a:moveTo>
                <a:cubicBezTo>
                  <a:pt x="25644056" y="5636208"/>
                  <a:pt x="25431096" y="5657346"/>
                  <a:pt x="25227200" y="5676974"/>
                </a:cubicBezTo>
                <a:cubicBezTo>
                  <a:pt x="25338968" y="5676974"/>
                  <a:pt x="25461304" y="5676974"/>
                  <a:pt x="25573068" y="5676974"/>
                </a:cubicBezTo>
                <a:cubicBezTo>
                  <a:pt x="25583640" y="5676974"/>
                  <a:pt x="25583640" y="5676974"/>
                  <a:pt x="25583640" y="5676974"/>
                </a:cubicBezTo>
                <a:cubicBezTo>
                  <a:pt x="25644056" y="5666405"/>
                  <a:pt x="25695408" y="5666405"/>
                  <a:pt x="25755820" y="5657346"/>
                </a:cubicBezTo>
                <a:cubicBezTo>
                  <a:pt x="25796600" y="5657346"/>
                  <a:pt x="25878160" y="5616580"/>
                  <a:pt x="25847952" y="5616580"/>
                </a:cubicBezTo>
                <a:close/>
                <a:moveTo>
                  <a:pt x="24435784" y="5504853"/>
                </a:moveTo>
                <a:cubicBezTo>
                  <a:pt x="24384432" y="5515422"/>
                  <a:pt x="24343652" y="5515422"/>
                  <a:pt x="24292300" y="5515422"/>
                </a:cubicBezTo>
                <a:cubicBezTo>
                  <a:pt x="24262096" y="5524481"/>
                  <a:pt x="24150328" y="5565246"/>
                  <a:pt x="24201680" y="5565246"/>
                </a:cubicBezTo>
                <a:cubicBezTo>
                  <a:pt x="24313448" y="5565246"/>
                  <a:pt x="24435784" y="5556187"/>
                  <a:pt x="24556612" y="5545618"/>
                </a:cubicBezTo>
                <a:cubicBezTo>
                  <a:pt x="24586816" y="5535049"/>
                  <a:pt x="24597392" y="5524481"/>
                  <a:pt x="24586816" y="5524481"/>
                </a:cubicBezTo>
                <a:cubicBezTo>
                  <a:pt x="24536976" y="5524481"/>
                  <a:pt x="24496196" y="5515422"/>
                  <a:pt x="24444844" y="5515422"/>
                </a:cubicBezTo>
                <a:cubicBezTo>
                  <a:pt x="24455420" y="5515422"/>
                  <a:pt x="24455420" y="5504853"/>
                  <a:pt x="24444844" y="5504853"/>
                </a:cubicBezTo>
                <a:close/>
                <a:moveTo>
                  <a:pt x="23084028" y="5423322"/>
                </a:moveTo>
                <a:cubicBezTo>
                  <a:pt x="23002472" y="5433891"/>
                  <a:pt x="22910340" y="5433891"/>
                  <a:pt x="22819720" y="5444459"/>
                </a:cubicBezTo>
                <a:cubicBezTo>
                  <a:pt x="23002472" y="5444459"/>
                  <a:pt x="23174652" y="5433891"/>
                  <a:pt x="23348340" y="5423322"/>
                </a:cubicBezTo>
                <a:cubicBezTo>
                  <a:pt x="23266780" y="5423322"/>
                  <a:pt x="23174652" y="5423322"/>
                  <a:pt x="23084028" y="5423322"/>
                </a:cubicBezTo>
                <a:close/>
                <a:moveTo>
                  <a:pt x="23683636" y="5403694"/>
                </a:moveTo>
                <a:cubicBezTo>
                  <a:pt x="23733476" y="5403694"/>
                  <a:pt x="23733476" y="5403694"/>
                  <a:pt x="23733476" y="5403694"/>
                </a:cubicBezTo>
                <a:lnTo>
                  <a:pt x="23680628" y="5404389"/>
                </a:lnTo>
                <a:close/>
                <a:moveTo>
                  <a:pt x="23363034" y="5227975"/>
                </a:moveTo>
                <a:lnTo>
                  <a:pt x="23357400" y="5230063"/>
                </a:lnTo>
                <a:cubicBezTo>
                  <a:pt x="23286416" y="5230063"/>
                  <a:pt x="23286416" y="5230063"/>
                  <a:pt x="23286416" y="5230063"/>
                </a:cubicBezTo>
                <a:close/>
                <a:moveTo>
                  <a:pt x="8627060" y="4845056"/>
                </a:moveTo>
                <a:cubicBezTo>
                  <a:pt x="8676900" y="4854115"/>
                  <a:pt x="8676900" y="4854115"/>
                  <a:pt x="8676900" y="4854115"/>
                </a:cubicBezTo>
                <a:lnTo>
                  <a:pt x="8678424" y="4855905"/>
                </a:lnTo>
                <a:close/>
                <a:moveTo>
                  <a:pt x="8921576" y="4834487"/>
                </a:moveTo>
                <a:cubicBezTo>
                  <a:pt x="8992562" y="4845056"/>
                  <a:pt x="9074120" y="4864683"/>
                  <a:pt x="9155678" y="4885821"/>
                </a:cubicBezTo>
                <a:cubicBezTo>
                  <a:pt x="9175312" y="4885821"/>
                  <a:pt x="9226664" y="4885821"/>
                  <a:pt x="9246298" y="4885821"/>
                </a:cubicBezTo>
                <a:cubicBezTo>
                  <a:pt x="9317285" y="4905449"/>
                  <a:pt x="9398843" y="4925077"/>
                  <a:pt x="9469828" y="4946214"/>
                </a:cubicBezTo>
                <a:cubicBezTo>
                  <a:pt x="9480401" y="4946214"/>
                  <a:pt x="9490974" y="4946214"/>
                  <a:pt x="9500035" y="4946214"/>
                </a:cubicBezTo>
                <a:cubicBezTo>
                  <a:pt x="9510608" y="4946214"/>
                  <a:pt x="9510608" y="4946214"/>
                  <a:pt x="9521180" y="4946214"/>
                </a:cubicBezTo>
                <a:cubicBezTo>
                  <a:pt x="9540814" y="4946214"/>
                  <a:pt x="9551387" y="4935646"/>
                  <a:pt x="9571021" y="4935646"/>
                </a:cubicBezTo>
                <a:cubicBezTo>
                  <a:pt x="9480401" y="4905449"/>
                  <a:pt x="9388270" y="4885821"/>
                  <a:pt x="9308222" y="4854115"/>
                </a:cubicBezTo>
                <a:cubicBezTo>
                  <a:pt x="9175312" y="4845056"/>
                  <a:pt x="9043914" y="4834487"/>
                  <a:pt x="8921576" y="4834487"/>
                </a:cubicBezTo>
                <a:close/>
                <a:moveTo>
                  <a:pt x="8676900" y="4793721"/>
                </a:moveTo>
                <a:cubicBezTo>
                  <a:pt x="8728252" y="4804290"/>
                  <a:pt x="8779604" y="4813349"/>
                  <a:pt x="8829444" y="4823918"/>
                </a:cubicBezTo>
                <a:cubicBezTo>
                  <a:pt x="8840017" y="4823918"/>
                  <a:pt x="8870224" y="4834487"/>
                  <a:pt x="8901942" y="4823918"/>
                </a:cubicBezTo>
                <a:cubicBezTo>
                  <a:pt x="8820382" y="4813349"/>
                  <a:pt x="8749396" y="4804290"/>
                  <a:pt x="8676900" y="4793721"/>
                </a:cubicBezTo>
                <a:close/>
                <a:moveTo>
                  <a:pt x="9093754" y="4783152"/>
                </a:moveTo>
                <a:cubicBezTo>
                  <a:pt x="9074120" y="4783152"/>
                  <a:pt x="9043914" y="4804290"/>
                  <a:pt x="9063548" y="4804290"/>
                </a:cubicBezTo>
                <a:cubicBezTo>
                  <a:pt x="9155678" y="4823918"/>
                  <a:pt x="9246298" y="4834487"/>
                  <a:pt x="9338430" y="4845056"/>
                </a:cubicBezTo>
                <a:cubicBezTo>
                  <a:pt x="9256872" y="4813349"/>
                  <a:pt x="9175312" y="4793721"/>
                  <a:pt x="9093754" y="4783152"/>
                </a:cubicBezTo>
                <a:close/>
                <a:moveTo>
                  <a:pt x="8292188" y="4731936"/>
                </a:moveTo>
                <a:cubicBezTo>
                  <a:pt x="8269958" y="4735970"/>
                  <a:pt x="8243056" y="4752956"/>
                  <a:pt x="8250985" y="4752956"/>
                </a:cubicBezTo>
                <a:cubicBezTo>
                  <a:pt x="8444308" y="4793721"/>
                  <a:pt x="8627060" y="4823918"/>
                  <a:pt x="8809810" y="4854115"/>
                </a:cubicBezTo>
                <a:cubicBezTo>
                  <a:pt x="8809810" y="4854115"/>
                  <a:pt x="8809810" y="4854115"/>
                  <a:pt x="8820382" y="4854115"/>
                </a:cubicBezTo>
                <a:cubicBezTo>
                  <a:pt x="8820382" y="4854115"/>
                  <a:pt x="8820382" y="4854115"/>
                  <a:pt x="8861162" y="4854115"/>
                </a:cubicBezTo>
                <a:lnTo>
                  <a:pt x="8981990" y="4875252"/>
                </a:lnTo>
                <a:cubicBezTo>
                  <a:pt x="8829444" y="4834487"/>
                  <a:pt x="8667838" y="4804290"/>
                  <a:pt x="8515294" y="4772584"/>
                </a:cubicBezTo>
                <a:cubicBezTo>
                  <a:pt x="8444308" y="4763525"/>
                  <a:pt x="8382384" y="4742387"/>
                  <a:pt x="8311398" y="4733328"/>
                </a:cubicBezTo>
                <a:cubicBezTo>
                  <a:pt x="8306490" y="4730686"/>
                  <a:pt x="8299598" y="4730591"/>
                  <a:pt x="8292188" y="4731936"/>
                </a:cubicBezTo>
                <a:close/>
                <a:moveTo>
                  <a:pt x="5832931" y="4681994"/>
                </a:moveTo>
                <a:cubicBezTo>
                  <a:pt x="5914490" y="4703131"/>
                  <a:pt x="5914490" y="4703131"/>
                  <a:pt x="5914490" y="4703131"/>
                </a:cubicBezTo>
                <a:lnTo>
                  <a:pt x="5920795" y="4705042"/>
                </a:lnTo>
                <a:close/>
                <a:moveTo>
                  <a:pt x="9003134" y="4641228"/>
                </a:moveTo>
                <a:cubicBezTo>
                  <a:pt x="9033340" y="4651797"/>
                  <a:pt x="9063548" y="4651797"/>
                  <a:pt x="9084692" y="4662366"/>
                </a:cubicBezTo>
                <a:cubicBezTo>
                  <a:pt x="9093754" y="4662366"/>
                  <a:pt x="9114900" y="4662366"/>
                  <a:pt x="9134534" y="4662366"/>
                </a:cubicBezTo>
                <a:cubicBezTo>
                  <a:pt x="9084692" y="4651797"/>
                  <a:pt x="9043914" y="4651797"/>
                  <a:pt x="9003134" y="4641228"/>
                </a:cubicBezTo>
                <a:close/>
                <a:moveTo>
                  <a:pt x="8891368" y="4621600"/>
                </a:moveTo>
                <a:cubicBezTo>
                  <a:pt x="8870224" y="4630659"/>
                  <a:pt x="8840017" y="4651797"/>
                  <a:pt x="8850590" y="4651797"/>
                </a:cubicBezTo>
                <a:cubicBezTo>
                  <a:pt x="8981990" y="4671425"/>
                  <a:pt x="9104326" y="4692562"/>
                  <a:pt x="9237236" y="4712190"/>
                </a:cubicBezTo>
                <a:cubicBezTo>
                  <a:pt x="9123961" y="4681994"/>
                  <a:pt x="9012196" y="4651797"/>
                  <a:pt x="8891368" y="4621600"/>
                </a:cubicBezTo>
                <a:close/>
                <a:moveTo>
                  <a:pt x="20902732" y="3824148"/>
                </a:moveTo>
                <a:lnTo>
                  <a:pt x="20901188" y="3825541"/>
                </a:lnTo>
                <a:lnTo>
                  <a:pt x="20901816" y="3824293"/>
                </a:lnTo>
                <a:close/>
                <a:moveTo>
                  <a:pt x="21173452" y="3747407"/>
                </a:moveTo>
                <a:lnTo>
                  <a:pt x="21173452" y="3757975"/>
                </a:lnTo>
                <a:cubicBezTo>
                  <a:pt x="21102464" y="3777603"/>
                  <a:pt x="21031480" y="3788172"/>
                  <a:pt x="20971064" y="3809310"/>
                </a:cubicBezTo>
                <a:cubicBezTo>
                  <a:pt x="20960492" y="3809310"/>
                  <a:pt x="20949920" y="3818369"/>
                  <a:pt x="20939348" y="3818369"/>
                </a:cubicBezTo>
                <a:lnTo>
                  <a:pt x="20902732" y="3824148"/>
                </a:lnTo>
                <a:lnTo>
                  <a:pt x="20909140" y="3818369"/>
                </a:lnTo>
                <a:cubicBezTo>
                  <a:pt x="20909140" y="3818369"/>
                  <a:pt x="20909140" y="3818369"/>
                  <a:pt x="20971064" y="3788172"/>
                </a:cubicBezTo>
                <a:cubicBezTo>
                  <a:pt x="20971064" y="3788172"/>
                  <a:pt x="20971064" y="3788172"/>
                  <a:pt x="20980128" y="3788172"/>
                </a:cubicBezTo>
                <a:cubicBezTo>
                  <a:pt x="21042052" y="3777603"/>
                  <a:pt x="21113036" y="3757975"/>
                  <a:pt x="21173452" y="3747407"/>
                </a:cubicBezTo>
                <a:close/>
                <a:moveTo>
                  <a:pt x="21508744" y="3727779"/>
                </a:moveTo>
                <a:cubicBezTo>
                  <a:pt x="21519316" y="3727779"/>
                  <a:pt x="21519316" y="3727779"/>
                  <a:pt x="21519316" y="3727779"/>
                </a:cubicBezTo>
                <a:lnTo>
                  <a:pt x="21508424" y="3728005"/>
                </a:lnTo>
                <a:close/>
                <a:moveTo>
                  <a:pt x="20766538" y="3555392"/>
                </a:moveTo>
                <a:lnTo>
                  <a:pt x="20765462" y="3555648"/>
                </a:lnTo>
                <a:lnTo>
                  <a:pt x="20765846" y="3555469"/>
                </a:lnTo>
                <a:close/>
                <a:moveTo>
                  <a:pt x="21478540" y="3218965"/>
                </a:moveTo>
                <a:lnTo>
                  <a:pt x="21478540" y="3229534"/>
                </a:lnTo>
                <a:cubicBezTo>
                  <a:pt x="21467968" y="3311065"/>
                  <a:pt x="21712640" y="3250672"/>
                  <a:pt x="21833468" y="3240103"/>
                </a:cubicBezTo>
                <a:cubicBezTo>
                  <a:pt x="21773056" y="3270299"/>
                  <a:pt x="21712640" y="3300496"/>
                  <a:pt x="21661288" y="3330693"/>
                </a:cubicBezTo>
                <a:cubicBezTo>
                  <a:pt x="21650716" y="3341262"/>
                  <a:pt x="21620512" y="3371458"/>
                  <a:pt x="21631084" y="3371458"/>
                </a:cubicBezTo>
                <a:cubicBezTo>
                  <a:pt x="21640144" y="3371458"/>
                  <a:pt x="21650716" y="3371458"/>
                  <a:pt x="21661288" y="3371458"/>
                </a:cubicBezTo>
                <a:cubicBezTo>
                  <a:pt x="21620512" y="3382027"/>
                  <a:pt x="21579732" y="3392596"/>
                  <a:pt x="21538952" y="3401655"/>
                </a:cubicBezTo>
                <a:cubicBezTo>
                  <a:pt x="21538952" y="3401655"/>
                  <a:pt x="21538952" y="3401655"/>
                  <a:pt x="21386408" y="3433361"/>
                </a:cubicBezTo>
                <a:cubicBezTo>
                  <a:pt x="21396980" y="3422792"/>
                  <a:pt x="21396980" y="3412224"/>
                  <a:pt x="21396980" y="3401655"/>
                </a:cubicBezTo>
                <a:cubicBezTo>
                  <a:pt x="21345628" y="3412224"/>
                  <a:pt x="21306360" y="3422792"/>
                  <a:pt x="21265580" y="3433361"/>
                </a:cubicBezTo>
                <a:cubicBezTo>
                  <a:pt x="21265580" y="3422792"/>
                  <a:pt x="21265580" y="3422792"/>
                  <a:pt x="21255008" y="3422792"/>
                </a:cubicBezTo>
                <a:cubicBezTo>
                  <a:pt x="21255008" y="3422792"/>
                  <a:pt x="21255008" y="3422792"/>
                  <a:pt x="21203656" y="3442420"/>
                </a:cubicBezTo>
                <a:cubicBezTo>
                  <a:pt x="21162876" y="3452989"/>
                  <a:pt x="21113036" y="3463558"/>
                  <a:pt x="21072256" y="3483186"/>
                </a:cubicBezTo>
                <a:cubicBezTo>
                  <a:pt x="21072256" y="3483186"/>
                  <a:pt x="21072256" y="3483186"/>
                  <a:pt x="21010332" y="3493755"/>
                </a:cubicBezTo>
                <a:cubicBezTo>
                  <a:pt x="21001272" y="3493755"/>
                  <a:pt x="20980128" y="3513383"/>
                  <a:pt x="20971064" y="3523951"/>
                </a:cubicBezTo>
                <a:cubicBezTo>
                  <a:pt x="20939348" y="3534520"/>
                  <a:pt x="20909140" y="3545089"/>
                  <a:pt x="20878932" y="3545089"/>
                </a:cubicBezTo>
                <a:cubicBezTo>
                  <a:pt x="20878932" y="3545089"/>
                  <a:pt x="20878932" y="3545089"/>
                  <a:pt x="20807948" y="3554148"/>
                </a:cubicBezTo>
                <a:cubicBezTo>
                  <a:pt x="20797376" y="3554148"/>
                  <a:pt x="20786804" y="3554148"/>
                  <a:pt x="20777740" y="3554148"/>
                </a:cubicBezTo>
                <a:lnTo>
                  <a:pt x="20766538" y="3555392"/>
                </a:lnTo>
                <a:lnTo>
                  <a:pt x="20898568" y="3523951"/>
                </a:lnTo>
                <a:cubicBezTo>
                  <a:pt x="21102464" y="3472617"/>
                  <a:pt x="21295788" y="3401655"/>
                  <a:pt x="21498172" y="3351830"/>
                </a:cubicBezTo>
                <a:cubicBezTo>
                  <a:pt x="21519316" y="3351830"/>
                  <a:pt x="21549524" y="3311065"/>
                  <a:pt x="21538952" y="3311065"/>
                </a:cubicBezTo>
                <a:cubicBezTo>
                  <a:pt x="21356200" y="3351830"/>
                  <a:pt x="21173452" y="3412224"/>
                  <a:pt x="20990700" y="3463558"/>
                </a:cubicBezTo>
                <a:cubicBezTo>
                  <a:pt x="20807948" y="3513383"/>
                  <a:pt x="20625196" y="3554148"/>
                  <a:pt x="20442444" y="3584345"/>
                </a:cubicBezTo>
                <a:cubicBezTo>
                  <a:pt x="20604052" y="3534520"/>
                  <a:pt x="20797376" y="3513383"/>
                  <a:pt x="20971064" y="3463558"/>
                </a:cubicBezTo>
                <a:cubicBezTo>
                  <a:pt x="21020904" y="3442420"/>
                  <a:pt x="21081320" y="3422792"/>
                  <a:pt x="21132672" y="3401655"/>
                </a:cubicBezTo>
                <a:cubicBezTo>
                  <a:pt x="21143244" y="3392596"/>
                  <a:pt x="21184024" y="3362399"/>
                  <a:pt x="21173452" y="3351830"/>
                </a:cubicBezTo>
                <a:cubicBezTo>
                  <a:pt x="21143244" y="3351830"/>
                  <a:pt x="21113036" y="3341262"/>
                  <a:pt x="21091892" y="3341262"/>
                </a:cubicBezTo>
                <a:cubicBezTo>
                  <a:pt x="21224800" y="3311065"/>
                  <a:pt x="21356200" y="3270299"/>
                  <a:pt x="21478540" y="3218965"/>
                </a:cubicBezTo>
                <a:close/>
                <a:moveTo>
                  <a:pt x="21143244" y="3158572"/>
                </a:moveTo>
                <a:lnTo>
                  <a:pt x="21133908" y="3160493"/>
                </a:lnTo>
                <a:lnTo>
                  <a:pt x="21133994" y="3159893"/>
                </a:lnTo>
                <a:cubicBezTo>
                  <a:pt x="21135316" y="3158572"/>
                  <a:pt x="21137958" y="3158572"/>
                  <a:pt x="21143244" y="3158572"/>
                </a:cubicBezTo>
                <a:close/>
                <a:moveTo>
                  <a:pt x="21042052" y="2986451"/>
                </a:moveTo>
                <a:cubicBezTo>
                  <a:pt x="21051112" y="2986451"/>
                  <a:pt x="21051112" y="2986451"/>
                  <a:pt x="21051112" y="2986451"/>
                </a:cubicBezTo>
                <a:lnTo>
                  <a:pt x="21040102" y="2986951"/>
                </a:lnTo>
                <a:close/>
                <a:moveTo>
                  <a:pt x="21274644" y="2935116"/>
                </a:moveTo>
                <a:cubicBezTo>
                  <a:pt x="21244436" y="2945685"/>
                  <a:pt x="21244436" y="2945685"/>
                  <a:pt x="21244436" y="2945685"/>
                </a:cubicBezTo>
                <a:cubicBezTo>
                  <a:pt x="21274644" y="2935116"/>
                  <a:pt x="21274644" y="2935116"/>
                  <a:pt x="21274644" y="2935116"/>
                </a:cubicBezTo>
                <a:close/>
                <a:moveTo>
                  <a:pt x="12988483" y="2742423"/>
                </a:moveTo>
                <a:lnTo>
                  <a:pt x="13006100" y="2743179"/>
                </a:lnTo>
                <a:cubicBezTo>
                  <a:pt x="13016106" y="2744500"/>
                  <a:pt x="13025923" y="2747142"/>
                  <a:pt x="13035741" y="2752427"/>
                </a:cubicBezTo>
                <a:close/>
                <a:moveTo>
                  <a:pt x="13147850" y="2599183"/>
                </a:moveTo>
                <a:lnTo>
                  <a:pt x="13216927" y="2610346"/>
                </a:lnTo>
                <a:lnTo>
                  <a:pt x="13187742" y="2606987"/>
                </a:lnTo>
                <a:close/>
                <a:moveTo>
                  <a:pt x="13087093" y="2578796"/>
                </a:moveTo>
                <a:cubicBezTo>
                  <a:pt x="13087093" y="2578796"/>
                  <a:pt x="13087093" y="2578796"/>
                  <a:pt x="13097664" y="2589365"/>
                </a:cubicBezTo>
                <a:lnTo>
                  <a:pt x="13147850" y="2599183"/>
                </a:lnTo>
                <a:lnTo>
                  <a:pt x="13087093" y="2589365"/>
                </a:lnTo>
                <a:cubicBezTo>
                  <a:pt x="13087093" y="2589365"/>
                  <a:pt x="13087093" y="2589365"/>
                  <a:pt x="13087093" y="2578796"/>
                </a:cubicBezTo>
                <a:close/>
                <a:moveTo>
                  <a:pt x="12416846" y="2242102"/>
                </a:moveTo>
                <a:lnTo>
                  <a:pt x="12424997" y="2243306"/>
                </a:lnTo>
                <a:cubicBezTo>
                  <a:pt x="12427074" y="2243613"/>
                  <a:pt x="12427074" y="2243613"/>
                  <a:pt x="12427074" y="2243613"/>
                </a:cubicBezTo>
                <a:cubicBezTo>
                  <a:pt x="12416501" y="2243613"/>
                  <a:pt x="12416501" y="2243613"/>
                  <a:pt x="12416501" y="2243613"/>
                </a:cubicBezTo>
                <a:close/>
                <a:moveTo>
                  <a:pt x="12001950" y="2016091"/>
                </a:moveTo>
                <a:lnTo>
                  <a:pt x="12016828" y="2017515"/>
                </a:lnTo>
                <a:lnTo>
                  <a:pt x="12034013" y="2020544"/>
                </a:lnTo>
                <a:lnTo>
                  <a:pt x="12025323" y="2019591"/>
                </a:lnTo>
                <a:close/>
                <a:moveTo>
                  <a:pt x="11827469" y="1989961"/>
                </a:moveTo>
                <a:lnTo>
                  <a:pt x="12001950" y="2016091"/>
                </a:lnTo>
                <a:lnTo>
                  <a:pt x="11949807" y="2011098"/>
                </a:lnTo>
                <a:cubicBezTo>
                  <a:pt x="11909028" y="2011098"/>
                  <a:pt x="11868248" y="2000530"/>
                  <a:pt x="11827469" y="1989961"/>
                </a:cubicBezTo>
                <a:close/>
                <a:moveTo>
                  <a:pt x="1616063" y="1929567"/>
                </a:moveTo>
                <a:lnTo>
                  <a:pt x="1641073" y="1939568"/>
                </a:lnTo>
                <a:lnTo>
                  <a:pt x="1637207" y="1940136"/>
                </a:lnTo>
                <a:cubicBezTo>
                  <a:pt x="1616063" y="1929567"/>
                  <a:pt x="1616063" y="1929567"/>
                  <a:pt x="1616063" y="1929567"/>
                </a:cubicBezTo>
                <a:close/>
                <a:moveTo>
                  <a:pt x="508984" y="1909940"/>
                </a:moveTo>
                <a:lnTo>
                  <a:pt x="554616" y="1929351"/>
                </a:lnTo>
                <a:lnTo>
                  <a:pt x="549763" y="1929567"/>
                </a:lnTo>
                <a:cubicBezTo>
                  <a:pt x="508984" y="1909940"/>
                  <a:pt x="508984" y="1909940"/>
                  <a:pt x="508984" y="1909940"/>
                </a:cubicBezTo>
                <a:close/>
                <a:moveTo>
                  <a:pt x="1523932" y="1766505"/>
                </a:moveTo>
                <a:cubicBezTo>
                  <a:pt x="1545077" y="1766505"/>
                  <a:pt x="1545077" y="1766505"/>
                  <a:pt x="1545077" y="1766505"/>
                </a:cubicBezTo>
                <a:lnTo>
                  <a:pt x="1577940" y="1776614"/>
                </a:lnTo>
                <a:lnTo>
                  <a:pt x="1575284" y="1777074"/>
                </a:lnTo>
                <a:cubicBezTo>
                  <a:pt x="1523932" y="1766505"/>
                  <a:pt x="1523932" y="1766505"/>
                  <a:pt x="1523932" y="1766505"/>
                </a:cubicBezTo>
                <a:close/>
                <a:moveTo>
                  <a:pt x="6402329" y="1572886"/>
                </a:moveTo>
                <a:lnTo>
                  <a:pt x="6491177" y="1609437"/>
                </a:lnTo>
                <a:lnTo>
                  <a:pt x="6402329" y="1574757"/>
                </a:lnTo>
                <a:cubicBezTo>
                  <a:pt x="6402329" y="1574757"/>
                  <a:pt x="6402329" y="1574757"/>
                  <a:pt x="6402329" y="1573436"/>
                </a:cubicBezTo>
                <a:close/>
                <a:moveTo>
                  <a:pt x="6381185" y="1564188"/>
                </a:moveTo>
                <a:cubicBezTo>
                  <a:pt x="6381185" y="1564188"/>
                  <a:pt x="6381185" y="1564188"/>
                  <a:pt x="6402329" y="1564188"/>
                </a:cubicBezTo>
                <a:lnTo>
                  <a:pt x="6402329" y="1572886"/>
                </a:lnTo>
                <a:close/>
                <a:moveTo>
                  <a:pt x="1392532" y="1512853"/>
                </a:moveTo>
                <a:cubicBezTo>
                  <a:pt x="1397819" y="1512853"/>
                  <a:pt x="1400462" y="1512853"/>
                  <a:pt x="1400462" y="1514174"/>
                </a:cubicBezTo>
                <a:lnTo>
                  <a:pt x="1400280" y="1514387"/>
                </a:lnTo>
                <a:close/>
                <a:moveTo>
                  <a:pt x="4848638" y="1199752"/>
                </a:moveTo>
                <a:cubicBezTo>
                  <a:pt x="4841110" y="1200507"/>
                  <a:pt x="4839128" y="1202960"/>
                  <a:pt x="4846680" y="1207867"/>
                </a:cubicBezTo>
                <a:cubicBezTo>
                  <a:pt x="4898031" y="1238064"/>
                  <a:pt x="4949383" y="1269770"/>
                  <a:pt x="4999223" y="1299967"/>
                </a:cubicBezTo>
                <a:cubicBezTo>
                  <a:pt x="4988652" y="1289398"/>
                  <a:pt x="4979589" y="1289398"/>
                  <a:pt x="4958444" y="1289398"/>
                </a:cubicBezTo>
                <a:cubicBezTo>
                  <a:pt x="4958444" y="1289398"/>
                  <a:pt x="4958444" y="1289398"/>
                  <a:pt x="4949383" y="1278829"/>
                </a:cubicBezTo>
                <a:cubicBezTo>
                  <a:pt x="4928238" y="1269770"/>
                  <a:pt x="4816473" y="1259201"/>
                  <a:pt x="4846680" y="1278829"/>
                </a:cubicBezTo>
                <a:cubicBezTo>
                  <a:pt x="4908604" y="1299967"/>
                  <a:pt x="4958444" y="1330164"/>
                  <a:pt x="5009796" y="1349791"/>
                </a:cubicBezTo>
                <a:cubicBezTo>
                  <a:pt x="5181975" y="1411695"/>
                  <a:pt x="5355664" y="1463029"/>
                  <a:pt x="5527842" y="1523422"/>
                </a:cubicBezTo>
                <a:cubicBezTo>
                  <a:pt x="5375298" y="1441891"/>
                  <a:pt x="5222754" y="1370929"/>
                  <a:pt x="5080782" y="1289398"/>
                </a:cubicBezTo>
                <a:cubicBezTo>
                  <a:pt x="5121561" y="1289398"/>
                  <a:pt x="5151768" y="1289398"/>
                  <a:pt x="5121561" y="1278829"/>
                </a:cubicBezTo>
                <a:cubicBezTo>
                  <a:pt x="5121561" y="1278829"/>
                  <a:pt x="5121561" y="1278829"/>
                  <a:pt x="4958444" y="1218436"/>
                </a:cubicBezTo>
                <a:cubicBezTo>
                  <a:pt x="4943719" y="1210509"/>
                  <a:pt x="4871222" y="1197487"/>
                  <a:pt x="4848638" y="1199752"/>
                </a:cubicBezTo>
                <a:close/>
                <a:moveTo>
                  <a:pt x="5008154" y="1013741"/>
                </a:moveTo>
                <a:lnTo>
                  <a:pt x="5061148" y="1035746"/>
                </a:lnTo>
                <a:cubicBezTo>
                  <a:pt x="5009796" y="1016118"/>
                  <a:pt x="5009796" y="1016118"/>
                  <a:pt x="5009796" y="1016118"/>
                </a:cubicBezTo>
                <a:close/>
                <a:moveTo>
                  <a:pt x="763673" y="473299"/>
                </a:moveTo>
                <a:lnTo>
                  <a:pt x="770910" y="476164"/>
                </a:lnTo>
                <a:cubicBezTo>
                  <a:pt x="773293" y="477108"/>
                  <a:pt x="773293" y="477108"/>
                  <a:pt x="773293" y="477108"/>
                </a:cubicBezTo>
                <a:cubicBezTo>
                  <a:pt x="762721" y="477108"/>
                  <a:pt x="762721" y="477108"/>
                  <a:pt x="762721" y="477108"/>
                </a:cubicBezTo>
                <a:close/>
                <a:moveTo>
                  <a:pt x="4308388" y="302636"/>
                </a:moveTo>
                <a:lnTo>
                  <a:pt x="4329011" y="310271"/>
                </a:lnTo>
                <a:cubicBezTo>
                  <a:pt x="4339205" y="314046"/>
                  <a:pt x="4339205" y="314046"/>
                  <a:pt x="4339205" y="314046"/>
                </a:cubicBezTo>
                <a:cubicBezTo>
                  <a:pt x="4308998" y="304987"/>
                  <a:pt x="4308998" y="304987"/>
                  <a:pt x="4308998" y="304987"/>
                </a:cubicBezTo>
                <a:close/>
                <a:moveTo>
                  <a:pt x="4226722" y="199140"/>
                </a:moveTo>
                <a:lnTo>
                  <a:pt x="4243865" y="205715"/>
                </a:lnTo>
                <a:lnTo>
                  <a:pt x="4266928" y="216575"/>
                </a:lnTo>
                <a:lnTo>
                  <a:pt x="4257081" y="212321"/>
                </a:lnTo>
                <a:close/>
                <a:moveTo>
                  <a:pt x="3861938" y="40766"/>
                </a:moveTo>
                <a:lnTo>
                  <a:pt x="4226722" y="199140"/>
                </a:lnTo>
                <a:lnTo>
                  <a:pt x="4105102" y="152493"/>
                </a:lnTo>
                <a:cubicBezTo>
                  <a:pt x="4025054" y="111728"/>
                  <a:pt x="3943496" y="81531"/>
                  <a:pt x="3861938" y="40766"/>
                </a:cubicBezTo>
                <a:close/>
                <a:moveTo>
                  <a:pt x="610177" y="0"/>
                </a:moveTo>
                <a:cubicBezTo>
                  <a:pt x="681163" y="19628"/>
                  <a:pt x="743087" y="49825"/>
                  <a:pt x="814073" y="81531"/>
                </a:cubicBezTo>
                <a:cubicBezTo>
                  <a:pt x="833707" y="90590"/>
                  <a:pt x="885058" y="81531"/>
                  <a:pt x="874486" y="70962"/>
                </a:cubicBezTo>
                <a:cubicBezTo>
                  <a:pt x="874486" y="70962"/>
                  <a:pt x="874486" y="70962"/>
                  <a:pt x="823135" y="49825"/>
                </a:cubicBezTo>
                <a:cubicBezTo>
                  <a:pt x="854852" y="60394"/>
                  <a:pt x="885058" y="70962"/>
                  <a:pt x="915265" y="81531"/>
                </a:cubicBezTo>
                <a:cubicBezTo>
                  <a:pt x="904693" y="81531"/>
                  <a:pt x="904693" y="81531"/>
                  <a:pt x="904693" y="90590"/>
                </a:cubicBezTo>
                <a:cubicBezTo>
                  <a:pt x="1016458" y="131356"/>
                  <a:pt x="1128223" y="182690"/>
                  <a:pt x="1239988" y="223456"/>
                </a:cubicBezTo>
                <a:cubicBezTo>
                  <a:pt x="1301912" y="253652"/>
                  <a:pt x="1362326" y="274790"/>
                  <a:pt x="1422739" y="294418"/>
                </a:cubicBezTo>
                <a:cubicBezTo>
                  <a:pt x="1443884" y="304987"/>
                  <a:pt x="1493725" y="294418"/>
                  <a:pt x="1484663" y="283849"/>
                </a:cubicBezTo>
                <a:cubicBezTo>
                  <a:pt x="1452946" y="274790"/>
                  <a:pt x="1422739" y="264221"/>
                  <a:pt x="1403105" y="253652"/>
                </a:cubicBezTo>
                <a:cubicBezTo>
                  <a:pt x="1403105" y="253652"/>
                  <a:pt x="1412167" y="253652"/>
                  <a:pt x="1412167" y="243083"/>
                </a:cubicBezTo>
                <a:cubicBezTo>
                  <a:pt x="1433312" y="253652"/>
                  <a:pt x="1463519" y="243083"/>
                  <a:pt x="1463519" y="234025"/>
                </a:cubicBezTo>
                <a:cubicBezTo>
                  <a:pt x="1463519" y="234025"/>
                  <a:pt x="1463519" y="234025"/>
                  <a:pt x="1452946" y="223456"/>
                </a:cubicBezTo>
                <a:cubicBezTo>
                  <a:pt x="1452946" y="223456"/>
                  <a:pt x="1452946" y="223456"/>
                  <a:pt x="1433312" y="212887"/>
                </a:cubicBezTo>
                <a:cubicBezTo>
                  <a:pt x="1433312" y="212887"/>
                  <a:pt x="1422739" y="212887"/>
                  <a:pt x="1412167" y="212887"/>
                </a:cubicBezTo>
                <a:cubicBezTo>
                  <a:pt x="1332119" y="182690"/>
                  <a:pt x="1261133" y="141925"/>
                  <a:pt x="1179575" y="111728"/>
                </a:cubicBezTo>
                <a:cubicBezTo>
                  <a:pt x="1169002" y="101159"/>
                  <a:pt x="1138796" y="111728"/>
                  <a:pt x="1117651" y="111728"/>
                </a:cubicBezTo>
                <a:cubicBezTo>
                  <a:pt x="1108589" y="111728"/>
                  <a:pt x="1098016" y="111728"/>
                  <a:pt x="1087444" y="111728"/>
                </a:cubicBezTo>
                <a:cubicBezTo>
                  <a:pt x="1087444" y="111728"/>
                  <a:pt x="1087444" y="111728"/>
                  <a:pt x="1067810" y="101159"/>
                </a:cubicBezTo>
                <a:cubicBezTo>
                  <a:pt x="1098016" y="101159"/>
                  <a:pt x="1117651" y="90590"/>
                  <a:pt x="1108589" y="81531"/>
                </a:cubicBezTo>
                <a:cubicBezTo>
                  <a:pt x="1087444" y="70962"/>
                  <a:pt x="1057237" y="60394"/>
                  <a:pt x="1037603" y="49825"/>
                </a:cubicBezTo>
                <a:cubicBezTo>
                  <a:pt x="1087444" y="60394"/>
                  <a:pt x="1128223" y="81531"/>
                  <a:pt x="1179575" y="90590"/>
                </a:cubicBezTo>
                <a:cubicBezTo>
                  <a:pt x="1190147" y="90590"/>
                  <a:pt x="1261133" y="81531"/>
                  <a:pt x="1239988" y="70962"/>
                </a:cubicBezTo>
                <a:cubicBezTo>
                  <a:pt x="1239988" y="70962"/>
                  <a:pt x="1239988" y="70962"/>
                  <a:pt x="1209781" y="60394"/>
                </a:cubicBezTo>
                <a:cubicBezTo>
                  <a:pt x="1209781" y="60394"/>
                  <a:pt x="1209781" y="60394"/>
                  <a:pt x="1270195" y="81531"/>
                </a:cubicBezTo>
                <a:cubicBezTo>
                  <a:pt x="1250561" y="90590"/>
                  <a:pt x="1239988" y="90590"/>
                  <a:pt x="1239988" y="101159"/>
                </a:cubicBezTo>
                <a:cubicBezTo>
                  <a:pt x="1463519" y="182690"/>
                  <a:pt x="1676476" y="283849"/>
                  <a:pt x="1900007" y="375949"/>
                </a:cubicBezTo>
                <a:cubicBezTo>
                  <a:pt x="1910579" y="385008"/>
                  <a:pt x="1970993" y="375949"/>
                  <a:pt x="1961931" y="365380"/>
                </a:cubicBezTo>
                <a:cubicBezTo>
                  <a:pt x="1931724" y="344242"/>
                  <a:pt x="1910579" y="335183"/>
                  <a:pt x="1890945" y="324614"/>
                </a:cubicBezTo>
                <a:cubicBezTo>
                  <a:pt x="1940786" y="344242"/>
                  <a:pt x="1981565" y="365380"/>
                  <a:pt x="2032917" y="385008"/>
                </a:cubicBezTo>
                <a:cubicBezTo>
                  <a:pt x="2043489" y="395577"/>
                  <a:pt x="2073696" y="385008"/>
                  <a:pt x="2084268" y="375949"/>
                </a:cubicBezTo>
                <a:cubicBezTo>
                  <a:pt x="2084268" y="375949"/>
                  <a:pt x="2084268" y="375949"/>
                  <a:pt x="2114475" y="385008"/>
                </a:cubicBezTo>
                <a:cubicBezTo>
                  <a:pt x="2286654" y="466539"/>
                  <a:pt x="2469405" y="537501"/>
                  <a:pt x="2652156" y="599404"/>
                </a:cubicBezTo>
                <a:cubicBezTo>
                  <a:pt x="2662728" y="599404"/>
                  <a:pt x="2662728" y="599404"/>
                  <a:pt x="2673301" y="599404"/>
                </a:cubicBezTo>
                <a:cubicBezTo>
                  <a:pt x="2744287" y="629601"/>
                  <a:pt x="2815273" y="649229"/>
                  <a:pt x="2886259" y="680935"/>
                </a:cubicBezTo>
                <a:cubicBezTo>
                  <a:pt x="2905893" y="680935"/>
                  <a:pt x="2957245" y="670366"/>
                  <a:pt x="2946672" y="659797"/>
                </a:cubicBezTo>
                <a:cubicBezTo>
                  <a:pt x="2946672" y="659797"/>
                  <a:pt x="2946672" y="659797"/>
                  <a:pt x="2825845" y="619032"/>
                </a:cubicBezTo>
                <a:cubicBezTo>
                  <a:pt x="2875686" y="629601"/>
                  <a:pt x="2927038" y="640170"/>
                  <a:pt x="2967817" y="649229"/>
                </a:cubicBezTo>
                <a:cubicBezTo>
                  <a:pt x="2978389" y="649229"/>
                  <a:pt x="3017658" y="649229"/>
                  <a:pt x="3028231" y="640170"/>
                </a:cubicBezTo>
                <a:cubicBezTo>
                  <a:pt x="3257047" y="731515"/>
                  <a:pt x="3488129" y="820217"/>
                  <a:pt x="3721854" y="906466"/>
                </a:cubicBezTo>
                <a:lnTo>
                  <a:pt x="4408200" y="1149839"/>
                </a:lnTo>
                <a:lnTo>
                  <a:pt x="4410380" y="1151437"/>
                </a:lnTo>
                <a:cubicBezTo>
                  <a:pt x="4418121" y="1155400"/>
                  <a:pt x="4426050" y="1158043"/>
                  <a:pt x="4431336" y="1158043"/>
                </a:cubicBezTo>
                <a:lnTo>
                  <a:pt x="4408200" y="1149839"/>
                </a:lnTo>
                <a:lnTo>
                  <a:pt x="4390557" y="1136905"/>
                </a:lnTo>
                <a:cubicBezTo>
                  <a:pt x="4450971" y="1167102"/>
                  <a:pt x="4502322" y="1188239"/>
                  <a:pt x="4562736" y="1207867"/>
                </a:cubicBezTo>
                <a:cubicBezTo>
                  <a:pt x="4573308" y="1207867"/>
                  <a:pt x="4573308" y="1207867"/>
                  <a:pt x="4582370" y="1207867"/>
                </a:cubicBezTo>
                <a:cubicBezTo>
                  <a:pt x="4603515" y="1218436"/>
                  <a:pt x="4704708" y="1229005"/>
                  <a:pt x="4663929" y="1218436"/>
                </a:cubicBezTo>
                <a:cubicBezTo>
                  <a:pt x="4450971" y="1106708"/>
                  <a:pt x="4227440" y="1005549"/>
                  <a:pt x="4025054" y="893822"/>
                </a:cubicBezTo>
                <a:cubicBezTo>
                  <a:pt x="4115675" y="934587"/>
                  <a:pt x="4216867" y="975353"/>
                  <a:pt x="4319571" y="1016118"/>
                </a:cubicBezTo>
                <a:cubicBezTo>
                  <a:pt x="4339205" y="1025177"/>
                  <a:pt x="4379985" y="1025177"/>
                  <a:pt x="4399619" y="1025177"/>
                </a:cubicBezTo>
                <a:cubicBezTo>
                  <a:pt x="4399619" y="1025177"/>
                  <a:pt x="4399619" y="1025177"/>
                  <a:pt x="4491750" y="1065943"/>
                </a:cubicBezTo>
                <a:cubicBezTo>
                  <a:pt x="4521956" y="1076511"/>
                  <a:pt x="4614087" y="1087080"/>
                  <a:pt x="4592942" y="1065943"/>
                </a:cubicBezTo>
                <a:cubicBezTo>
                  <a:pt x="4481177" y="1016118"/>
                  <a:pt x="4379985" y="975353"/>
                  <a:pt x="4278792" y="924018"/>
                </a:cubicBezTo>
                <a:cubicBezTo>
                  <a:pt x="4399619" y="975353"/>
                  <a:pt x="4521956" y="1025177"/>
                  <a:pt x="4644294" y="1065943"/>
                </a:cubicBezTo>
                <a:cubicBezTo>
                  <a:pt x="4663929" y="1076511"/>
                  <a:pt x="4766631" y="1096139"/>
                  <a:pt x="4734914" y="1076511"/>
                </a:cubicBezTo>
                <a:cubicBezTo>
                  <a:pt x="4734914" y="1076511"/>
                  <a:pt x="4734914" y="1076511"/>
                  <a:pt x="4614087" y="1016118"/>
                </a:cubicBezTo>
                <a:cubicBezTo>
                  <a:pt x="4633721" y="1025177"/>
                  <a:pt x="4734914" y="1035746"/>
                  <a:pt x="4704708" y="1016118"/>
                </a:cubicBezTo>
                <a:cubicBezTo>
                  <a:pt x="4633721" y="975353"/>
                  <a:pt x="4573308" y="943646"/>
                  <a:pt x="4502322" y="913449"/>
                </a:cubicBezTo>
                <a:cubicBezTo>
                  <a:pt x="4502322" y="913449"/>
                  <a:pt x="4502322" y="913449"/>
                  <a:pt x="4511384" y="913449"/>
                </a:cubicBezTo>
                <a:cubicBezTo>
                  <a:pt x="4532529" y="913449"/>
                  <a:pt x="4633721" y="934587"/>
                  <a:pt x="4603515" y="913449"/>
                </a:cubicBezTo>
                <a:cubicBezTo>
                  <a:pt x="4450971" y="842487"/>
                  <a:pt x="4308998" y="771525"/>
                  <a:pt x="4167027" y="689994"/>
                </a:cubicBezTo>
                <a:cubicBezTo>
                  <a:pt x="4319571" y="741328"/>
                  <a:pt x="4461542" y="801722"/>
                  <a:pt x="4614087" y="853056"/>
                </a:cubicBezTo>
                <a:cubicBezTo>
                  <a:pt x="4623149" y="853056"/>
                  <a:pt x="4725852" y="872684"/>
                  <a:pt x="4694135" y="853056"/>
                </a:cubicBezTo>
                <a:cubicBezTo>
                  <a:pt x="4644294" y="822859"/>
                  <a:pt x="4603515" y="801722"/>
                  <a:pt x="4552163" y="771525"/>
                </a:cubicBezTo>
                <a:cubicBezTo>
                  <a:pt x="4582370" y="782094"/>
                  <a:pt x="4623149" y="782094"/>
                  <a:pt x="4614087" y="771525"/>
                </a:cubicBezTo>
                <a:cubicBezTo>
                  <a:pt x="4734914" y="831919"/>
                  <a:pt x="4846680" y="883253"/>
                  <a:pt x="4958444" y="934587"/>
                </a:cubicBezTo>
                <a:cubicBezTo>
                  <a:pt x="4938810" y="934587"/>
                  <a:pt x="4928238" y="934587"/>
                  <a:pt x="4949383" y="943646"/>
                </a:cubicBezTo>
                <a:cubicBezTo>
                  <a:pt x="4999223" y="964784"/>
                  <a:pt x="5050575" y="994980"/>
                  <a:pt x="5100417" y="1016118"/>
                </a:cubicBezTo>
                <a:cubicBezTo>
                  <a:pt x="5070965" y="1008191"/>
                  <a:pt x="5017725" y="1006210"/>
                  <a:pt x="5005690" y="1010173"/>
                </a:cubicBezTo>
                <a:lnTo>
                  <a:pt x="5008154" y="1013741"/>
                </a:lnTo>
                <a:lnTo>
                  <a:pt x="4766631" y="913449"/>
                </a:lnTo>
                <a:cubicBezTo>
                  <a:pt x="4745486" y="902881"/>
                  <a:pt x="4633721" y="883253"/>
                  <a:pt x="4674500" y="902881"/>
                </a:cubicBezTo>
                <a:cubicBezTo>
                  <a:pt x="4756059" y="954215"/>
                  <a:pt x="4837617" y="994980"/>
                  <a:pt x="4919175" y="1035746"/>
                </a:cubicBezTo>
                <a:cubicBezTo>
                  <a:pt x="4898031" y="1025177"/>
                  <a:pt x="4867824" y="1025177"/>
                  <a:pt x="4846680" y="1016118"/>
                </a:cubicBezTo>
                <a:cubicBezTo>
                  <a:pt x="4837617" y="1016118"/>
                  <a:pt x="4756059" y="1005549"/>
                  <a:pt x="4796838" y="1025177"/>
                </a:cubicBezTo>
                <a:cubicBezTo>
                  <a:pt x="4958444" y="1127846"/>
                  <a:pt x="5141196" y="1198808"/>
                  <a:pt x="5325457" y="1269770"/>
                </a:cubicBezTo>
                <a:cubicBezTo>
                  <a:pt x="5314885" y="1269770"/>
                  <a:pt x="5314885" y="1269770"/>
                  <a:pt x="5325457" y="1278829"/>
                </a:cubicBezTo>
                <a:cubicBezTo>
                  <a:pt x="5325457" y="1278829"/>
                  <a:pt x="5325457" y="1278829"/>
                  <a:pt x="5345092" y="1289398"/>
                </a:cubicBezTo>
                <a:cubicBezTo>
                  <a:pt x="5222754" y="1238064"/>
                  <a:pt x="5100417" y="1188239"/>
                  <a:pt x="4979589" y="1136905"/>
                </a:cubicBezTo>
                <a:cubicBezTo>
                  <a:pt x="4938810" y="1117277"/>
                  <a:pt x="4846680" y="1117277"/>
                  <a:pt x="4878396" y="1127846"/>
                </a:cubicBezTo>
                <a:cubicBezTo>
                  <a:pt x="5061148" y="1218436"/>
                  <a:pt x="5263533" y="1310536"/>
                  <a:pt x="5446284" y="1411695"/>
                </a:cubicBezTo>
                <a:cubicBezTo>
                  <a:pt x="5467429" y="1422263"/>
                  <a:pt x="5517270" y="1422263"/>
                  <a:pt x="5538415" y="1422263"/>
                </a:cubicBezTo>
                <a:cubicBezTo>
                  <a:pt x="5690959" y="1493226"/>
                  <a:pt x="5843504" y="1564188"/>
                  <a:pt x="5974903" y="1635150"/>
                </a:cubicBezTo>
                <a:cubicBezTo>
                  <a:pt x="5802725" y="1574757"/>
                  <a:pt x="5629036" y="1502284"/>
                  <a:pt x="5456857" y="1431322"/>
                </a:cubicBezTo>
                <a:cubicBezTo>
                  <a:pt x="5416078" y="1422263"/>
                  <a:pt x="5314885" y="1411695"/>
                  <a:pt x="5345092" y="1422263"/>
                </a:cubicBezTo>
                <a:cubicBezTo>
                  <a:pt x="5416078" y="1463029"/>
                  <a:pt x="5487064" y="1493226"/>
                  <a:pt x="5558050" y="1523422"/>
                </a:cubicBezTo>
                <a:cubicBezTo>
                  <a:pt x="6097241" y="1695543"/>
                  <a:pt x="6645494" y="1848036"/>
                  <a:pt x="7193747" y="1989961"/>
                </a:cubicBezTo>
                <a:cubicBezTo>
                  <a:pt x="6849390" y="1858605"/>
                  <a:pt x="6492949" y="1757446"/>
                  <a:pt x="6157654" y="1604953"/>
                </a:cubicBezTo>
                <a:cubicBezTo>
                  <a:pt x="6421964" y="1684974"/>
                  <a:pt x="6737624" y="1828409"/>
                  <a:pt x="7001934" y="1918999"/>
                </a:cubicBezTo>
                <a:cubicBezTo>
                  <a:pt x="7032141" y="1918999"/>
                  <a:pt x="7133334" y="1929567"/>
                  <a:pt x="7092555" y="1909940"/>
                </a:cubicBezTo>
                <a:cubicBezTo>
                  <a:pt x="6920376" y="1837467"/>
                  <a:pt x="6727052" y="1777074"/>
                  <a:pt x="6544301" y="1695543"/>
                </a:cubicBezTo>
                <a:cubicBezTo>
                  <a:pt x="6757259" y="1766505"/>
                  <a:pt x="6991362" y="1869174"/>
                  <a:pt x="7193747" y="1929567"/>
                </a:cubicBezTo>
                <a:cubicBezTo>
                  <a:pt x="7214892" y="1940136"/>
                  <a:pt x="7326657" y="1940136"/>
                  <a:pt x="7285878" y="1929567"/>
                </a:cubicBezTo>
                <a:cubicBezTo>
                  <a:pt x="7138620" y="1868419"/>
                  <a:pt x="6986076" y="1809913"/>
                  <a:pt x="6833531" y="1750275"/>
                </a:cubicBezTo>
                <a:lnTo>
                  <a:pt x="6491177" y="1609437"/>
                </a:lnTo>
                <a:lnTo>
                  <a:pt x="6762545" y="1715360"/>
                </a:lnTo>
                <a:cubicBezTo>
                  <a:pt x="6881862" y="1759711"/>
                  <a:pt x="7001179" y="1802741"/>
                  <a:pt x="7122761" y="1848036"/>
                </a:cubicBezTo>
                <a:cubicBezTo>
                  <a:pt x="7163541" y="1858605"/>
                  <a:pt x="7245099" y="1858605"/>
                  <a:pt x="7223954" y="1848036"/>
                </a:cubicBezTo>
                <a:cubicBezTo>
                  <a:pt x="7223954" y="1848036"/>
                  <a:pt x="7223954" y="1848036"/>
                  <a:pt x="7193747" y="1837467"/>
                </a:cubicBezTo>
                <a:cubicBezTo>
                  <a:pt x="7234527" y="1848036"/>
                  <a:pt x="7305513" y="1837467"/>
                  <a:pt x="7264733" y="1828409"/>
                </a:cubicBezTo>
                <a:cubicBezTo>
                  <a:pt x="7245099" y="1817840"/>
                  <a:pt x="7163541" y="1796702"/>
                  <a:pt x="7092555" y="1766505"/>
                </a:cubicBezTo>
                <a:cubicBezTo>
                  <a:pt x="7133334" y="1777074"/>
                  <a:pt x="7193747" y="1777074"/>
                  <a:pt x="7174113" y="1766505"/>
                </a:cubicBezTo>
                <a:cubicBezTo>
                  <a:pt x="7103127" y="1736309"/>
                  <a:pt x="7032141" y="1716681"/>
                  <a:pt x="6961155" y="1684974"/>
                </a:cubicBezTo>
                <a:cubicBezTo>
                  <a:pt x="6991362" y="1684974"/>
                  <a:pt x="7032141" y="1684974"/>
                  <a:pt x="7010996" y="1675915"/>
                </a:cubicBezTo>
                <a:cubicBezTo>
                  <a:pt x="6808611" y="1574757"/>
                  <a:pt x="6594143" y="1482657"/>
                  <a:pt x="6381185" y="1390557"/>
                </a:cubicBezTo>
                <a:cubicBezTo>
                  <a:pt x="6178799" y="1299967"/>
                  <a:pt x="5964330" y="1198808"/>
                  <a:pt x="5751373" y="1106708"/>
                </a:cubicBezTo>
                <a:cubicBezTo>
                  <a:pt x="5761945" y="1106708"/>
                  <a:pt x="5772517" y="1106708"/>
                  <a:pt x="5761945" y="1096139"/>
                </a:cubicBezTo>
                <a:cubicBezTo>
                  <a:pt x="5761945" y="1096139"/>
                  <a:pt x="5761945" y="1096139"/>
                  <a:pt x="5416078" y="943646"/>
                </a:cubicBezTo>
                <a:cubicBezTo>
                  <a:pt x="5385871" y="924018"/>
                  <a:pt x="5355664" y="902881"/>
                  <a:pt x="5325457" y="893822"/>
                </a:cubicBezTo>
                <a:cubicBezTo>
                  <a:pt x="5325457" y="893822"/>
                  <a:pt x="5325457" y="893822"/>
                  <a:pt x="5334519" y="893822"/>
                </a:cubicBezTo>
                <a:cubicBezTo>
                  <a:pt x="5435712" y="943646"/>
                  <a:pt x="5547477" y="984412"/>
                  <a:pt x="5650180" y="1035746"/>
                </a:cubicBezTo>
                <a:cubicBezTo>
                  <a:pt x="5690959" y="1046315"/>
                  <a:pt x="5772517" y="1046315"/>
                  <a:pt x="5751373" y="1035746"/>
                </a:cubicBezTo>
                <a:cubicBezTo>
                  <a:pt x="5547477" y="954215"/>
                  <a:pt x="5334519" y="863625"/>
                  <a:pt x="5162341" y="751897"/>
                </a:cubicBezTo>
                <a:cubicBezTo>
                  <a:pt x="5121561" y="730760"/>
                  <a:pt x="5029430" y="730760"/>
                  <a:pt x="5040003" y="741328"/>
                </a:cubicBezTo>
                <a:cubicBezTo>
                  <a:pt x="5040003" y="741328"/>
                  <a:pt x="5040003" y="741328"/>
                  <a:pt x="5061148" y="751897"/>
                </a:cubicBezTo>
                <a:cubicBezTo>
                  <a:pt x="5061148" y="751897"/>
                  <a:pt x="5061148" y="751897"/>
                  <a:pt x="4786266" y="619032"/>
                </a:cubicBezTo>
                <a:cubicBezTo>
                  <a:pt x="4816473" y="629601"/>
                  <a:pt x="4846680" y="629601"/>
                  <a:pt x="4827045" y="619032"/>
                </a:cubicBezTo>
                <a:cubicBezTo>
                  <a:pt x="4827045" y="608463"/>
                  <a:pt x="4827045" y="608463"/>
                  <a:pt x="4816473" y="608463"/>
                </a:cubicBezTo>
                <a:cubicBezTo>
                  <a:pt x="4816473" y="608463"/>
                  <a:pt x="4816473" y="608463"/>
                  <a:pt x="4786266" y="588835"/>
                </a:cubicBezTo>
                <a:cubicBezTo>
                  <a:pt x="4816473" y="599404"/>
                  <a:pt x="4857252" y="599404"/>
                  <a:pt x="4846680" y="588835"/>
                </a:cubicBezTo>
                <a:cubicBezTo>
                  <a:pt x="4766631" y="548070"/>
                  <a:pt x="4694135" y="517873"/>
                  <a:pt x="4623149" y="477108"/>
                </a:cubicBezTo>
                <a:cubicBezTo>
                  <a:pt x="4633721" y="477108"/>
                  <a:pt x="4644294" y="487676"/>
                  <a:pt x="4653356" y="487676"/>
                </a:cubicBezTo>
                <a:cubicBezTo>
                  <a:pt x="4653356" y="487676"/>
                  <a:pt x="4653356" y="487676"/>
                  <a:pt x="4898031" y="608463"/>
                </a:cubicBezTo>
                <a:cubicBezTo>
                  <a:pt x="4919175" y="619032"/>
                  <a:pt x="4969017" y="629601"/>
                  <a:pt x="4988652" y="619032"/>
                </a:cubicBezTo>
                <a:cubicBezTo>
                  <a:pt x="5222754" y="730760"/>
                  <a:pt x="5456857" y="831919"/>
                  <a:pt x="5690959" y="943646"/>
                </a:cubicBezTo>
                <a:cubicBezTo>
                  <a:pt x="5731739" y="964784"/>
                  <a:pt x="5822359" y="964784"/>
                  <a:pt x="5792152" y="954215"/>
                </a:cubicBezTo>
                <a:cubicBezTo>
                  <a:pt x="5538415" y="831919"/>
                  <a:pt x="5284678" y="711132"/>
                  <a:pt x="5020369" y="599404"/>
                </a:cubicBezTo>
                <a:cubicBezTo>
                  <a:pt x="4999223" y="588835"/>
                  <a:pt x="4958444" y="588835"/>
                  <a:pt x="4938810" y="588835"/>
                </a:cubicBezTo>
                <a:cubicBezTo>
                  <a:pt x="4756059" y="496736"/>
                  <a:pt x="4582370" y="406145"/>
                  <a:pt x="4410191" y="314046"/>
                </a:cubicBezTo>
                <a:cubicBezTo>
                  <a:pt x="4379607" y="299325"/>
                  <a:pt x="4320987" y="289700"/>
                  <a:pt x="4306332" y="294725"/>
                </a:cubicBezTo>
                <a:lnTo>
                  <a:pt x="4308388" y="302636"/>
                </a:lnTo>
                <a:lnTo>
                  <a:pt x="4304798" y="301306"/>
                </a:lnTo>
                <a:cubicBezTo>
                  <a:pt x="4293329" y="297060"/>
                  <a:pt x="4278036" y="291398"/>
                  <a:pt x="4257647" y="283849"/>
                </a:cubicBezTo>
                <a:cubicBezTo>
                  <a:pt x="4145882" y="234025"/>
                  <a:pt x="4044689" y="172121"/>
                  <a:pt x="3943496" y="122297"/>
                </a:cubicBezTo>
                <a:cubicBezTo>
                  <a:pt x="3963131" y="131356"/>
                  <a:pt x="3993337" y="131356"/>
                  <a:pt x="4014482" y="141925"/>
                </a:cubicBezTo>
                <a:cubicBezTo>
                  <a:pt x="4105102" y="182690"/>
                  <a:pt x="4197233" y="223456"/>
                  <a:pt x="4287854" y="264221"/>
                </a:cubicBezTo>
                <a:cubicBezTo>
                  <a:pt x="4319571" y="274790"/>
                  <a:pt x="4410191" y="283849"/>
                  <a:pt x="4390557" y="274790"/>
                </a:cubicBezTo>
                <a:lnTo>
                  <a:pt x="4266928" y="216575"/>
                </a:lnTo>
                <a:lnTo>
                  <a:pt x="4452174" y="296612"/>
                </a:lnTo>
                <a:cubicBezTo>
                  <a:pt x="4516765" y="324048"/>
                  <a:pt x="4580860" y="350659"/>
                  <a:pt x="4644294" y="375949"/>
                </a:cubicBezTo>
                <a:cubicBezTo>
                  <a:pt x="4674500" y="385008"/>
                  <a:pt x="4775694" y="395577"/>
                  <a:pt x="4734914" y="375949"/>
                </a:cubicBezTo>
                <a:cubicBezTo>
                  <a:pt x="4502322" y="253652"/>
                  <a:pt x="4278792" y="141925"/>
                  <a:pt x="4055262" y="19628"/>
                </a:cubicBezTo>
                <a:cubicBezTo>
                  <a:pt x="4126247" y="49825"/>
                  <a:pt x="4206296" y="81531"/>
                  <a:pt x="4278792" y="111728"/>
                </a:cubicBezTo>
                <a:cubicBezTo>
                  <a:pt x="4298426" y="122297"/>
                  <a:pt x="4379985" y="131356"/>
                  <a:pt x="4379985" y="122297"/>
                </a:cubicBezTo>
                <a:cubicBezTo>
                  <a:pt x="4420764" y="122297"/>
                  <a:pt x="4450971" y="122297"/>
                  <a:pt x="4431336" y="111728"/>
                </a:cubicBezTo>
                <a:cubicBezTo>
                  <a:pt x="4358840" y="81531"/>
                  <a:pt x="4287854" y="40766"/>
                  <a:pt x="4227440" y="9059"/>
                </a:cubicBezTo>
                <a:cubicBezTo>
                  <a:pt x="4399619" y="81531"/>
                  <a:pt x="4562736" y="152493"/>
                  <a:pt x="4734914" y="234025"/>
                </a:cubicBezTo>
                <a:cubicBezTo>
                  <a:pt x="4766631" y="243083"/>
                  <a:pt x="4867824" y="253652"/>
                  <a:pt x="4837617" y="234025"/>
                </a:cubicBezTo>
                <a:cubicBezTo>
                  <a:pt x="4837617" y="234025"/>
                  <a:pt x="4837617" y="234025"/>
                  <a:pt x="4491750" y="70962"/>
                </a:cubicBezTo>
                <a:cubicBezTo>
                  <a:pt x="4491750" y="70962"/>
                  <a:pt x="4491750" y="70962"/>
                  <a:pt x="4502322" y="70962"/>
                </a:cubicBezTo>
                <a:cubicBezTo>
                  <a:pt x="4674500" y="152493"/>
                  <a:pt x="4846680" y="223456"/>
                  <a:pt x="5009796" y="304987"/>
                </a:cubicBezTo>
                <a:cubicBezTo>
                  <a:pt x="5050575" y="324614"/>
                  <a:pt x="5132134" y="324614"/>
                  <a:pt x="5110989" y="314046"/>
                </a:cubicBezTo>
                <a:cubicBezTo>
                  <a:pt x="5110989" y="314046"/>
                  <a:pt x="5110989" y="314046"/>
                  <a:pt x="5020369" y="274790"/>
                </a:cubicBezTo>
                <a:cubicBezTo>
                  <a:pt x="5070209" y="294418"/>
                  <a:pt x="5132134" y="314046"/>
                  <a:pt x="5192547" y="335183"/>
                </a:cubicBezTo>
                <a:cubicBezTo>
                  <a:pt x="5172913" y="335183"/>
                  <a:pt x="5172913" y="344242"/>
                  <a:pt x="5172913" y="344242"/>
                </a:cubicBezTo>
                <a:cubicBezTo>
                  <a:pt x="5385871" y="436342"/>
                  <a:pt x="5598829" y="528442"/>
                  <a:pt x="5802725" y="599404"/>
                </a:cubicBezTo>
                <a:cubicBezTo>
                  <a:pt x="5914490" y="649229"/>
                  <a:pt x="6026255" y="700563"/>
                  <a:pt x="6127448" y="751897"/>
                </a:cubicBezTo>
                <a:cubicBezTo>
                  <a:pt x="6168227" y="760956"/>
                  <a:pt x="6260357" y="760956"/>
                  <a:pt x="6228640" y="751897"/>
                </a:cubicBezTo>
                <a:cubicBezTo>
                  <a:pt x="6178799" y="730760"/>
                  <a:pt x="6138020" y="711132"/>
                  <a:pt x="6086668" y="689994"/>
                </a:cubicBezTo>
                <a:cubicBezTo>
                  <a:pt x="6086668" y="689994"/>
                  <a:pt x="6097241" y="689994"/>
                  <a:pt x="6107813" y="689994"/>
                </a:cubicBezTo>
                <a:cubicBezTo>
                  <a:pt x="6147082" y="700563"/>
                  <a:pt x="6198434" y="700563"/>
                  <a:pt x="6178799" y="689994"/>
                </a:cubicBezTo>
                <a:cubicBezTo>
                  <a:pt x="6178799" y="689994"/>
                  <a:pt x="6178799" y="689994"/>
                  <a:pt x="6168227" y="670366"/>
                </a:cubicBezTo>
                <a:cubicBezTo>
                  <a:pt x="6168227" y="670366"/>
                  <a:pt x="6168227" y="670366"/>
                  <a:pt x="6138020" y="659797"/>
                </a:cubicBezTo>
                <a:cubicBezTo>
                  <a:pt x="6116875" y="649229"/>
                  <a:pt x="6107813" y="649229"/>
                  <a:pt x="6086668" y="649229"/>
                </a:cubicBezTo>
                <a:cubicBezTo>
                  <a:pt x="5944697" y="588835"/>
                  <a:pt x="5802725" y="517873"/>
                  <a:pt x="5660753" y="455970"/>
                </a:cubicBezTo>
                <a:cubicBezTo>
                  <a:pt x="5629036" y="446911"/>
                  <a:pt x="5579194" y="446911"/>
                  <a:pt x="5558050" y="446911"/>
                </a:cubicBezTo>
                <a:cubicBezTo>
                  <a:pt x="5558050" y="446911"/>
                  <a:pt x="5558050" y="446911"/>
                  <a:pt x="5538415" y="436342"/>
                </a:cubicBezTo>
                <a:cubicBezTo>
                  <a:pt x="5538415" y="436342"/>
                  <a:pt x="5517270" y="436342"/>
                  <a:pt x="5508208" y="436342"/>
                </a:cubicBezTo>
                <a:cubicBezTo>
                  <a:pt x="5508208" y="436342"/>
                  <a:pt x="5508208" y="436342"/>
                  <a:pt x="5467429" y="416714"/>
                </a:cubicBezTo>
                <a:cubicBezTo>
                  <a:pt x="5508208" y="416714"/>
                  <a:pt x="5547477" y="416714"/>
                  <a:pt x="5527842" y="406145"/>
                </a:cubicBezTo>
                <a:cubicBezTo>
                  <a:pt x="5476491" y="385008"/>
                  <a:pt x="5435712" y="365380"/>
                  <a:pt x="5385871" y="344242"/>
                </a:cubicBezTo>
                <a:cubicBezTo>
                  <a:pt x="5476491" y="375949"/>
                  <a:pt x="5568622" y="406145"/>
                  <a:pt x="5650180" y="436342"/>
                </a:cubicBezTo>
                <a:cubicBezTo>
                  <a:pt x="5669815" y="436342"/>
                  <a:pt x="5781580" y="455970"/>
                  <a:pt x="5740801" y="436342"/>
                </a:cubicBezTo>
                <a:cubicBezTo>
                  <a:pt x="5740801" y="436342"/>
                  <a:pt x="5740801" y="436342"/>
                  <a:pt x="5690959" y="406145"/>
                </a:cubicBezTo>
                <a:cubicBezTo>
                  <a:pt x="5690959" y="406145"/>
                  <a:pt x="5690959" y="406145"/>
                  <a:pt x="5813297" y="455970"/>
                </a:cubicBezTo>
                <a:cubicBezTo>
                  <a:pt x="5772517" y="455970"/>
                  <a:pt x="5751373" y="455970"/>
                  <a:pt x="5761945" y="466539"/>
                </a:cubicBezTo>
                <a:cubicBezTo>
                  <a:pt x="6178799" y="629601"/>
                  <a:pt x="6574508" y="831919"/>
                  <a:pt x="6991362" y="984412"/>
                </a:cubicBezTo>
                <a:cubicBezTo>
                  <a:pt x="7021568" y="994980"/>
                  <a:pt x="7122761" y="1005549"/>
                  <a:pt x="7092555" y="984412"/>
                </a:cubicBezTo>
                <a:cubicBezTo>
                  <a:pt x="7092555" y="984412"/>
                  <a:pt x="7092555" y="984412"/>
                  <a:pt x="6961155" y="924018"/>
                </a:cubicBezTo>
                <a:cubicBezTo>
                  <a:pt x="7051775" y="954215"/>
                  <a:pt x="7133334" y="994980"/>
                  <a:pt x="7223954" y="1025177"/>
                </a:cubicBezTo>
                <a:cubicBezTo>
                  <a:pt x="7255671" y="1035746"/>
                  <a:pt x="7305513" y="1035746"/>
                  <a:pt x="7326657" y="1035746"/>
                </a:cubicBezTo>
                <a:cubicBezTo>
                  <a:pt x="7326657" y="1035746"/>
                  <a:pt x="7326657" y="1035746"/>
                  <a:pt x="7367436" y="1046315"/>
                </a:cubicBezTo>
                <a:cubicBezTo>
                  <a:pt x="7529043" y="1127846"/>
                  <a:pt x="7702732" y="1198808"/>
                  <a:pt x="7874911" y="1259201"/>
                </a:cubicBezTo>
                <a:cubicBezTo>
                  <a:pt x="8038027" y="1319595"/>
                  <a:pt x="8220778" y="1381498"/>
                  <a:pt x="8392956" y="1431322"/>
                </a:cubicBezTo>
                <a:cubicBezTo>
                  <a:pt x="8403529" y="1441891"/>
                  <a:pt x="8414102" y="1441891"/>
                  <a:pt x="8423164" y="1441891"/>
                </a:cubicBezTo>
                <a:cubicBezTo>
                  <a:pt x="8556073" y="1482657"/>
                  <a:pt x="8698046" y="1533991"/>
                  <a:pt x="8829444" y="1583815"/>
                </a:cubicBezTo>
                <a:cubicBezTo>
                  <a:pt x="8870224" y="1594384"/>
                  <a:pt x="8951782" y="1583815"/>
                  <a:pt x="8932148" y="1574757"/>
                </a:cubicBezTo>
                <a:cubicBezTo>
                  <a:pt x="8850590" y="1553619"/>
                  <a:pt x="8779604" y="1523422"/>
                  <a:pt x="8698046" y="1502284"/>
                </a:cubicBezTo>
                <a:cubicBezTo>
                  <a:pt x="8790176" y="1523422"/>
                  <a:pt x="8880796" y="1553619"/>
                  <a:pt x="8962354" y="1574757"/>
                </a:cubicBezTo>
                <a:cubicBezTo>
                  <a:pt x="8981990" y="1574757"/>
                  <a:pt x="9043914" y="1583815"/>
                  <a:pt x="9063548" y="1583815"/>
                </a:cubicBezTo>
                <a:cubicBezTo>
                  <a:pt x="10039227" y="1918999"/>
                  <a:pt x="11014906" y="2223985"/>
                  <a:pt x="12010220" y="2498775"/>
                </a:cubicBezTo>
                <a:cubicBezTo>
                  <a:pt x="12081207" y="2498775"/>
                  <a:pt x="12141620" y="2498775"/>
                  <a:pt x="12203543" y="2488206"/>
                </a:cubicBezTo>
                <a:cubicBezTo>
                  <a:pt x="12214117" y="2488206"/>
                  <a:pt x="12263957" y="2468578"/>
                  <a:pt x="12244322" y="2468578"/>
                </a:cubicBezTo>
                <a:cubicBezTo>
                  <a:pt x="12223178" y="2458009"/>
                  <a:pt x="12203543" y="2447440"/>
                  <a:pt x="12182399" y="2436871"/>
                </a:cubicBezTo>
                <a:cubicBezTo>
                  <a:pt x="12192972" y="2436871"/>
                  <a:pt x="12214117" y="2427812"/>
                  <a:pt x="12214117" y="2417244"/>
                </a:cubicBezTo>
                <a:cubicBezTo>
                  <a:pt x="12263957" y="2427812"/>
                  <a:pt x="12325882" y="2436871"/>
                  <a:pt x="12386295" y="2447440"/>
                </a:cubicBezTo>
                <a:cubicBezTo>
                  <a:pt x="12375722" y="2458009"/>
                  <a:pt x="12366661" y="2458009"/>
                  <a:pt x="12375722" y="2458009"/>
                </a:cubicBezTo>
                <a:cubicBezTo>
                  <a:pt x="12396867" y="2468578"/>
                  <a:pt x="12427074" y="2477637"/>
                  <a:pt x="12446708" y="2477637"/>
                </a:cubicBezTo>
                <a:cubicBezTo>
                  <a:pt x="12427074" y="2488206"/>
                  <a:pt x="12396867" y="2507834"/>
                  <a:pt x="12405930" y="2507834"/>
                </a:cubicBezTo>
                <a:cubicBezTo>
                  <a:pt x="12405930" y="2507834"/>
                  <a:pt x="12405930" y="2507834"/>
                  <a:pt x="12427074" y="2518402"/>
                </a:cubicBezTo>
                <a:cubicBezTo>
                  <a:pt x="12375722" y="2507834"/>
                  <a:pt x="12334943" y="2498775"/>
                  <a:pt x="12285101" y="2498775"/>
                </a:cubicBezTo>
                <a:cubicBezTo>
                  <a:pt x="12274530" y="2498775"/>
                  <a:pt x="12223178" y="2518402"/>
                  <a:pt x="12233751" y="2518402"/>
                </a:cubicBezTo>
                <a:cubicBezTo>
                  <a:pt x="12274530" y="2539540"/>
                  <a:pt x="12325882" y="2548599"/>
                  <a:pt x="12366661" y="2559168"/>
                </a:cubicBezTo>
                <a:cubicBezTo>
                  <a:pt x="12345515" y="2559168"/>
                  <a:pt x="12334943" y="2559168"/>
                  <a:pt x="12325882" y="2569737"/>
                </a:cubicBezTo>
                <a:cubicBezTo>
                  <a:pt x="12325882" y="2569737"/>
                  <a:pt x="12315308" y="2569737"/>
                  <a:pt x="12304736" y="2569737"/>
                </a:cubicBezTo>
                <a:cubicBezTo>
                  <a:pt x="12467853" y="2619561"/>
                  <a:pt x="12640031" y="2660327"/>
                  <a:pt x="12803149" y="2701092"/>
                </a:cubicBezTo>
                <a:cubicBezTo>
                  <a:pt x="12813720" y="2690523"/>
                  <a:pt x="12822783" y="2681464"/>
                  <a:pt x="12813720" y="2681464"/>
                </a:cubicBezTo>
                <a:cubicBezTo>
                  <a:pt x="12813720" y="2681464"/>
                  <a:pt x="12813720" y="2681464"/>
                  <a:pt x="12792576" y="2681464"/>
                </a:cubicBezTo>
                <a:cubicBezTo>
                  <a:pt x="12803149" y="2670896"/>
                  <a:pt x="12813720" y="2670896"/>
                  <a:pt x="12813720" y="2660327"/>
                </a:cubicBezTo>
                <a:cubicBezTo>
                  <a:pt x="12833355" y="2660327"/>
                  <a:pt x="12863562" y="2651268"/>
                  <a:pt x="12863562" y="2640699"/>
                </a:cubicBezTo>
                <a:cubicBezTo>
                  <a:pt x="12863562" y="2640699"/>
                  <a:pt x="12863562" y="2640699"/>
                  <a:pt x="12985899" y="2651268"/>
                </a:cubicBezTo>
                <a:cubicBezTo>
                  <a:pt x="13005533" y="2651268"/>
                  <a:pt x="13046314" y="2619561"/>
                  <a:pt x="13035741" y="2619561"/>
                </a:cubicBezTo>
                <a:cubicBezTo>
                  <a:pt x="12985899" y="2610502"/>
                  <a:pt x="12833355" y="2610502"/>
                  <a:pt x="12792576" y="2578796"/>
                </a:cubicBezTo>
                <a:cubicBezTo>
                  <a:pt x="12792576" y="2578796"/>
                  <a:pt x="12792576" y="2578796"/>
                  <a:pt x="12955693" y="2599933"/>
                </a:cubicBezTo>
                <a:cubicBezTo>
                  <a:pt x="12964754" y="2599933"/>
                  <a:pt x="12964754" y="2599933"/>
                  <a:pt x="12975327" y="2599933"/>
                </a:cubicBezTo>
                <a:cubicBezTo>
                  <a:pt x="13035741" y="2619561"/>
                  <a:pt x="13097664" y="2630130"/>
                  <a:pt x="13158078" y="2640699"/>
                </a:cubicBezTo>
                <a:cubicBezTo>
                  <a:pt x="13127872" y="2640699"/>
                  <a:pt x="13097664" y="2640699"/>
                  <a:pt x="13076519" y="2651268"/>
                </a:cubicBezTo>
                <a:cubicBezTo>
                  <a:pt x="13067458" y="2651268"/>
                  <a:pt x="13056885" y="2660327"/>
                  <a:pt x="13046314" y="2670896"/>
                </a:cubicBezTo>
                <a:cubicBezTo>
                  <a:pt x="12996472" y="2670896"/>
                  <a:pt x="12955693" y="2670896"/>
                  <a:pt x="12904341" y="2681464"/>
                </a:cubicBezTo>
                <a:cubicBezTo>
                  <a:pt x="12904341" y="2690523"/>
                  <a:pt x="12852989" y="2701092"/>
                  <a:pt x="12874134" y="2711661"/>
                </a:cubicBezTo>
                <a:cubicBezTo>
                  <a:pt x="12899810" y="2721475"/>
                  <a:pt x="12927751" y="2729024"/>
                  <a:pt x="12955504" y="2735441"/>
                </a:cubicBezTo>
                <a:lnTo>
                  <a:pt x="12988483" y="2742423"/>
                </a:lnTo>
                <a:lnTo>
                  <a:pt x="12975327" y="2741858"/>
                </a:lnTo>
                <a:cubicBezTo>
                  <a:pt x="13097664" y="2772054"/>
                  <a:pt x="13229064" y="2803761"/>
                  <a:pt x="13351402" y="2833957"/>
                </a:cubicBezTo>
                <a:cubicBezTo>
                  <a:pt x="13361974" y="2833957"/>
                  <a:pt x="13361974" y="2833957"/>
                  <a:pt x="13361974" y="2823389"/>
                </a:cubicBezTo>
                <a:cubicBezTo>
                  <a:pt x="13402753" y="2833957"/>
                  <a:pt x="13432960" y="2833957"/>
                  <a:pt x="13473739" y="2833957"/>
                </a:cubicBezTo>
                <a:cubicBezTo>
                  <a:pt x="13482802" y="2833957"/>
                  <a:pt x="13514518" y="2823389"/>
                  <a:pt x="13514518" y="2812820"/>
                </a:cubicBezTo>
                <a:cubicBezTo>
                  <a:pt x="13555297" y="2812820"/>
                  <a:pt x="13585504" y="2823389"/>
                  <a:pt x="13615712" y="2823389"/>
                </a:cubicBezTo>
                <a:cubicBezTo>
                  <a:pt x="13635346" y="2833957"/>
                  <a:pt x="13686697" y="2803761"/>
                  <a:pt x="13667062" y="2803761"/>
                </a:cubicBezTo>
                <a:cubicBezTo>
                  <a:pt x="13626283" y="2793192"/>
                  <a:pt x="13585504" y="2782623"/>
                  <a:pt x="13534152" y="2782623"/>
                </a:cubicBezTo>
                <a:cubicBezTo>
                  <a:pt x="13555297" y="2772054"/>
                  <a:pt x="13574933" y="2752427"/>
                  <a:pt x="13564360" y="2752427"/>
                </a:cubicBezTo>
                <a:cubicBezTo>
                  <a:pt x="13372547" y="2722230"/>
                  <a:pt x="13168650" y="2741858"/>
                  <a:pt x="12975327" y="2701092"/>
                </a:cubicBezTo>
                <a:cubicBezTo>
                  <a:pt x="13108237" y="2690523"/>
                  <a:pt x="13269843" y="2731289"/>
                  <a:pt x="13402753" y="2731289"/>
                </a:cubicBezTo>
                <a:cubicBezTo>
                  <a:pt x="13411816" y="2731289"/>
                  <a:pt x="13463166" y="2701092"/>
                  <a:pt x="13443533" y="2701092"/>
                </a:cubicBezTo>
                <a:cubicBezTo>
                  <a:pt x="13351402" y="2681464"/>
                  <a:pt x="13260781" y="2681464"/>
                  <a:pt x="13168650" y="2660327"/>
                </a:cubicBezTo>
                <a:cubicBezTo>
                  <a:pt x="13280416" y="2660327"/>
                  <a:pt x="13392181" y="2690523"/>
                  <a:pt x="13493373" y="2690523"/>
                </a:cubicBezTo>
                <a:cubicBezTo>
                  <a:pt x="13503946" y="2690523"/>
                  <a:pt x="13555297" y="2660327"/>
                  <a:pt x="13534152" y="2660327"/>
                </a:cubicBezTo>
                <a:cubicBezTo>
                  <a:pt x="13457880" y="2645228"/>
                  <a:pt x="13381608" y="2635037"/>
                  <a:pt x="13306658" y="2624846"/>
                </a:cubicBezTo>
                <a:lnTo>
                  <a:pt x="13216927" y="2610346"/>
                </a:lnTo>
                <a:lnTo>
                  <a:pt x="13275696" y="2617108"/>
                </a:lnTo>
                <a:cubicBezTo>
                  <a:pt x="13334033" y="2622203"/>
                  <a:pt x="13392181" y="2624846"/>
                  <a:pt x="13452594" y="2630130"/>
                </a:cubicBezTo>
                <a:cubicBezTo>
                  <a:pt x="13473739" y="2630130"/>
                  <a:pt x="13514518" y="2599933"/>
                  <a:pt x="13503946" y="2599933"/>
                </a:cubicBezTo>
                <a:cubicBezTo>
                  <a:pt x="13503946" y="2599933"/>
                  <a:pt x="13503946" y="2599933"/>
                  <a:pt x="13482802" y="2599933"/>
                </a:cubicBezTo>
                <a:cubicBezTo>
                  <a:pt x="13503946" y="2589365"/>
                  <a:pt x="13534152" y="2569737"/>
                  <a:pt x="13514518" y="2569737"/>
                </a:cubicBezTo>
                <a:cubicBezTo>
                  <a:pt x="13503946" y="2569737"/>
                  <a:pt x="13473739" y="2569737"/>
                  <a:pt x="13432960" y="2569737"/>
                </a:cubicBezTo>
                <a:cubicBezTo>
                  <a:pt x="13452594" y="2559168"/>
                  <a:pt x="13482802" y="2539540"/>
                  <a:pt x="13473739" y="2539540"/>
                </a:cubicBezTo>
                <a:cubicBezTo>
                  <a:pt x="13473739" y="2539540"/>
                  <a:pt x="13473739" y="2539540"/>
                  <a:pt x="13372547" y="2528971"/>
                </a:cubicBezTo>
                <a:cubicBezTo>
                  <a:pt x="13381608" y="2518402"/>
                  <a:pt x="13402753" y="2507834"/>
                  <a:pt x="13392181" y="2498775"/>
                </a:cubicBezTo>
                <a:cubicBezTo>
                  <a:pt x="13290989" y="2468578"/>
                  <a:pt x="13188285" y="2447440"/>
                  <a:pt x="13087093" y="2427812"/>
                </a:cubicBezTo>
                <a:cubicBezTo>
                  <a:pt x="12985899" y="2406675"/>
                  <a:pt x="12874134" y="2376478"/>
                  <a:pt x="12772941" y="2356850"/>
                </a:cubicBezTo>
                <a:cubicBezTo>
                  <a:pt x="12772941" y="2356850"/>
                  <a:pt x="12782003" y="2346281"/>
                  <a:pt x="12772941" y="2346281"/>
                </a:cubicBezTo>
                <a:cubicBezTo>
                  <a:pt x="12721591" y="2335713"/>
                  <a:pt x="12661176" y="2325144"/>
                  <a:pt x="12599252" y="2305516"/>
                </a:cubicBezTo>
                <a:cubicBezTo>
                  <a:pt x="12599252" y="2305516"/>
                  <a:pt x="12599252" y="2305516"/>
                  <a:pt x="12558474" y="2294947"/>
                </a:cubicBezTo>
                <a:cubicBezTo>
                  <a:pt x="12620397" y="2305516"/>
                  <a:pt x="12670239" y="2316085"/>
                  <a:pt x="12721591" y="2325144"/>
                </a:cubicBezTo>
                <a:cubicBezTo>
                  <a:pt x="12741224" y="2325144"/>
                  <a:pt x="12782003" y="2294947"/>
                  <a:pt x="12772941" y="2294947"/>
                </a:cubicBezTo>
                <a:cubicBezTo>
                  <a:pt x="12670239" y="2275319"/>
                  <a:pt x="12569045" y="2264750"/>
                  <a:pt x="12478426" y="2213416"/>
                </a:cubicBezTo>
                <a:cubicBezTo>
                  <a:pt x="12462567" y="2206622"/>
                  <a:pt x="12429717" y="2221909"/>
                  <a:pt x="12418743" y="2233799"/>
                </a:cubicBezTo>
                <a:lnTo>
                  <a:pt x="12416846" y="2242102"/>
                </a:lnTo>
                <a:lnTo>
                  <a:pt x="12410460" y="2241159"/>
                </a:lnTo>
                <a:cubicBezTo>
                  <a:pt x="12393846" y="2238706"/>
                  <a:pt x="12360619" y="2233799"/>
                  <a:pt x="12294164" y="2223985"/>
                </a:cubicBezTo>
                <a:cubicBezTo>
                  <a:pt x="12304736" y="2213416"/>
                  <a:pt x="12325882" y="2204357"/>
                  <a:pt x="12315308" y="2204357"/>
                </a:cubicBezTo>
                <a:cubicBezTo>
                  <a:pt x="12315308" y="2193788"/>
                  <a:pt x="12315308" y="2193788"/>
                  <a:pt x="12304736" y="2193788"/>
                </a:cubicBezTo>
                <a:cubicBezTo>
                  <a:pt x="12304736" y="2193788"/>
                  <a:pt x="12304736" y="2193788"/>
                  <a:pt x="12285101" y="2193788"/>
                </a:cubicBezTo>
                <a:cubicBezTo>
                  <a:pt x="12304736" y="2183219"/>
                  <a:pt x="12325882" y="2172650"/>
                  <a:pt x="12315308" y="2172650"/>
                </a:cubicBezTo>
                <a:cubicBezTo>
                  <a:pt x="12285101" y="2163592"/>
                  <a:pt x="12244322" y="2153023"/>
                  <a:pt x="12214117" y="2142454"/>
                </a:cubicBezTo>
                <a:cubicBezTo>
                  <a:pt x="12214117" y="2142454"/>
                  <a:pt x="12214117" y="2142454"/>
                  <a:pt x="12223178" y="2131885"/>
                </a:cubicBezTo>
                <a:cubicBezTo>
                  <a:pt x="12223178" y="2131885"/>
                  <a:pt x="12223178" y="2131885"/>
                  <a:pt x="12345515" y="2172650"/>
                </a:cubicBezTo>
                <a:cubicBezTo>
                  <a:pt x="12356087" y="2172650"/>
                  <a:pt x="12375722" y="2163592"/>
                  <a:pt x="12386295" y="2153023"/>
                </a:cubicBezTo>
                <a:cubicBezTo>
                  <a:pt x="12508632" y="2172650"/>
                  <a:pt x="12620397" y="2204357"/>
                  <a:pt x="12741224" y="2223985"/>
                </a:cubicBezTo>
                <a:cubicBezTo>
                  <a:pt x="12762370" y="2234554"/>
                  <a:pt x="12803149" y="2204357"/>
                  <a:pt x="12792576" y="2204357"/>
                </a:cubicBezTo>
                <a:cubicBezTo>
                  <a:pt x="12661176" y="2172650"/>
                  <a:pt x="12538839" y="2131885"/>
                  <a:pt x="12405930" y="2122826"/>
                </a:cubicBezTo>
                <a:cubicBezTo>
                  <a:pt x="12396867" y="2122826"/>
                  <a:pt x="12375722" y="2122826"/>
                  <a:pt x="12366661" y="2131885"/>
                </a:cubicBezTo>
                <a:cubicBezTo>
                  <a:pt x="12274530" y="2112257"/>
                  <a:pt x="12182399" y="2092629"/>
                  <a:pt x="12102351" y="2060923"/>
                </a:cubicBezTo>
                <a:cubicBezTo>
                  <a:pt x="12081207" y="2051864"/>
                  <a:pt x="12031364" y="2082061"/>
                  <a:pt x="12050999" y="2082061"/>
                </a:cubicBezTo>
                <a:cubicBezTo>
                  <a:pt x="12050999" y="2082061"/>
                  <a:pt x="12050999" y="2082061"/>
                  <a:pt x="12061571" y="2092629"/>
                </a:cubicBezTo>
                <a:cubicBezTo>
                  <a:pt x="12061571" y="2092629"/>
                  <a:pt x="12061571" y="2092629"/>
                  <a:pt x="12020792" y="2082061"/>
                </a:cubicBezTo>
                <a:cubicBezTo>
                  <a:pt x="11969442" y="2071492"/>
                  <a:pt x="11919599" y="2060923"/>
                  <a:pt x="11868248" y="2041295"/>
                </a:cubicBezTo>
                <a:cubicBezTo>
                  <a:pt x="11868248" y="2041295"/>
                  <a:pt x="11868248" y="2041295"/>
                  <a:pt x="11898455" y="2041295"/>
                </a:cubicBezTo>
                <a:cubicBezTo>
                  <a:pt x="11949807" y="2041295"/>
                  <a:pt x="11990586" y="2051864"/>
                  <a:pt x="12040426" y="2060923"/>
                </a:cubicBezTo>
                <a:cubicBezTo>
                  <a:pt x="12061571" y="2060923"/>
                  <a:pt x="12102351" y="2030726"/>
                  <a:pt x="12091778" y="2030726"/>
                </a:cubicBezTo>
                <a:lnTo>
                  <a:pt x="12034013" y="2020544"/>
                </a:lnTo>
                <a:lnTo>
                  <a:pt x="12223178" y="2041295"/>
                </a:lnTo>
                <a:cubicBezTo>
                  <a:pt x="12233751" y="2041295"/>
                  <a:pt x="12285101" y="2011098"/>
                  <a:pt x="12263957" y="2011098"/>
                </a:cubicBezTo>
                <a:cubicBezTo>
                  <a:pt x="12152192" y="1980902"/>
                  <a:pt x="12031364" y="1949195"/>
                  <a:pt x="11919599" y="1909940"/>
                </a:cubicBezTo>
                <a:cubicBezTo>
                  <a:pt x="11919599" y="1909940"/>
                  <a:pt x="11919599" y="1909940"/>
                  <a:pt x="12040426" y="1918999"/>
                </a:cubicBezTo>
                <a:cubicBezTo>
                  <a:pt x="12050999" y="1918999"/>
                  <a:pt x="12081207" y="1899371"/>
                  <a:pt x="12081207" y="1888802"/>
                </a:cubicBezTo>
                <a:cubicBezTo>
                  <a:pt x="12102351" y="1888802"/>
                  <a:pt x="12121986" y="1869174"/>
                  <a:pt x="12111412" y="1869174"/>
                </a:cubicBezTo>
                <a:cubicBezTo>
                  <a:pt x="12070633" y="1858605"/>
                  <a:pt x="12040426" y="1848036"/>
                  <a:pt x="12010220" y="1837467"/>
                </a:cubicBezTo>
                <a:cubicBezTo>
                  <a:pt x="12091778" y="1848036"/>
                  <a:pt x="12173336" y="1858605"/>
                  <a:pt x="12263957" y="1878233"/>
                </a:cubicBezTo>
                <a:cubicBezTo>
                  <a:pt x="12274530" y="1878233"/>
                  <a:pt x="12325882" y="1848036"/>
                  <a:pt x="12315308" y="1848036"/>
                </a:cubicBezTo>
                <a:cubicBezTo>
                  <a:pt x="12315308" y="1848036"/>
                  <a:pt x="12315308" y="1848036"/>
                  <a:pt x="12141620" y="1807271"/>
                </a:cubicBezTo>
                <a:cubicBezTo>
                  <a:pt x="12141620" y="1807271"/>
                  <a:pt x="12141620" y="1807271"/>
                  <a:pt x="12141620" y="1796702"/>
                </a:cubicBezTo>
                <a:cubicBezTo>
                  <a:pt x="12233751" y="1817840"/>
                  <a:pt x="12315308" y="1837467"/>
                  <a:pt x="12396867" y="1858605"/>
                </a:cubicBezTo>
                <a:cubicBezTo>
                  <a:pt x="12416501" y="1858605"/>
                  <a:pt x="12457280" y="1828409"/>
                  <a:pt x="12446708" y="1828409"/>
                </a:cubicBezTo>
                <a:cubicBezTo>
                  <a:pt x="12446708" y="1828409"/>
                  <a:pt x="12446708" y="1828409"/>
                  <a:pt x="12396867" y="1817840"/>
                </a:cubicBezTo>
                <a:cubicBezTo>
                  <a:pt x="12427074" y="1817840"/>
                  <a:pt x="12457280" y="1817840"/>
                  <a:pt x="12487487" y="1817840"/>
                </a:cubicBezTo>
                <a:cubicBezTo>
                  <a:pt x="12478426" y="1828409"/>
                  <a:pt x="12478426" y="1828409"/>
                  <a:pt x="12478426" y="1828409"/>
                </a:cubicBezTo>
                <a:cubicBezTo>
                  <a:pt x="12579618" y="1848036"/>
                  <a:pt x="12680810" y="1869174"/>
                  <a:pt x="12782003" y="1869174"/>
                </a:cubicBezTo>
                <a:cubicBezTo>
                  <a:pt x="12843928" y="1878233"/>
                  <a:pt x="12893768" y="1888802"/>
                  <a:pt x="12945120" y="1899371"/>
                </a:cubicBezTo>
                <a:cubicBezTo>
                  <a:pt x="12964754" y="1909940"/>
                  <a:pt x="13005533" y="1878233"/>
                  <a:pt x="12996472" y="1878233"/>
                </a:cubicBezTo>
                <a:cubicBezTo>
                  <a:pt x="12975327" y="1869174"/>
                  <a:pt x="12945120" y="1869174"/>
                  <a:pt x="12925485" y="1858605"/>
                </a:cubicBezTo>
                <a:lnTo>
                  <a:pt x="12934549" y="1858605"/>
                </a:lnTo>
                <a:cubicBezTo>
                  <a:pt x="12955693" y="1848036"/>
                  <a:pt x="12975327" y="1837467"/>
                  <a:pt x="12975327" y="1828409"/>
                </a:cubicBezTo>
                <a:cubicBezTo>
                  <a:pt x="12975327" y="1828409"/>
                  <a:pt x="12975327" y="1828409"/>
                  <a:pt x="12964754" y="1817840"/>
                </a:cubicBezTo>
                <a:cubicBezTo>
                  <a:pt x="12964754" y="1817840"/>
                  <a:pt x="12964754" y="1817840"/>
                  <a:pt x="12945120" y="1817840"/>
                </a:cubicBezTo>
                <a:cubicBezTo>
                  <a:pt x="12945120" y="1817840"/>
                  <a:pt x="12934549" y="1817840"/>
                  <a:pt x="12925485" y="1817840"/>
                </a:cubicBezTo>
                <a:cubicBezTo>
                  <a:pt x="12852989" y="1807271"/>
                  <a:pt x="12782003" y="1796702"/>
                  <a:pt x="12711018" y="1787643"/>
                </a:cubicBezTo>
                <a:cubicBezTo>
                  <a:pt x="12700445" y="1777074"/>
                  <a:pt x="12680810" y="1787643"/>
                  <a:pt x="12670239" y="1796702"/>
                </a:cubicBezTo>
                <a:cubicBezTo>
                  <a:pt x="12670239" y="1796702"/>
                  <a:pt x="12670239" y="1796702"/>
                  <a:pt x="12661176" y="1796702"/>
                </a:cubicBezTo>
                <a:cubicBezTo>
                  <a:pt x="12650605" y="1796702"/>
                  <a:pt x="12650605" y="1807271"/>
                  <a:pt x="12640031" y="1807271"/>
                </a:cubicBezTo>
                <a:cubicBezTo>
                  <a:pt x="12640031" y="1807271"/>
                  <a:pt x="12640031" y="1807271"/>
                  <a:pt x="12620397" y="1807271"/>
                </a:cubicBezTo>
                <a:cubicBezTo>
                  <a:pt x="12640031" y="1796702"/>
                  <a:pt x="12661176" y="1777074"/>
                  <a:pt x="12650605" y="1777074"/>
                </a:cubicBezTo>
                <a:cubicBezTo>
                  <a:pt x="12629459" y="1777074"/>
                  <a:pt x="12599252" y="1766505"/>
                  <a:pt x="12579618" y="1766505"/>
                </a:cubicBezTo>
                <a:cubicBezTo>
                  <a:pt x="12620397" y="1766505"/>
                  <a:pt x="12670239" y="1766505"/>
                  <a:pt x="12711018" y="1757446"/>
                </a:cubicBezTo>
                <a:cubicBezTo>
                  <a:pt x="12721591" y="1757446"/>
                  <a:pt x="12772941" y="1736309"/>
                  <a:pt x="12751797" y="1725740"/>
                </a:cubicBezTo>
                <a:lnTo>
                  <a:pt x="12782003" y="1725740"/>
                </a:lnTo>
                <a:cubicBezTo>
                  <a:pt x="12782003" y="1736309"/>
                  <a:pt x="12782003" y="1736309"/>
                  <a:pt x="12782003" y="1736309"/>
                </a:cubicBezTo>
                <a:cubicBezTo>
                  <a:pt x="12772941" y="1746878"/>
                  <a:pt x="12762370" y="1757446"/>
                  <a:pt x="12762370" y="1757446"/>
                </a:cubicBezTo>
                <a:cubicBezTo>
                  <a:pt x="12964754" y="1777074"/>
                  <a:pt x="13158078" y="1828409"/>
                  <a:pt x="13361974" y="1848036"/>
                </a:cubicBezTo>
                <a:cubicBezTo>
                  <a:pt x="13372547" y="1858605"/>
                  <a:pt x="13432960" y="1828409"/>
                  <a:pt x="13411816" y="1828409"/>
                </a:cubicBezTo>
                <a:cubicBezTo>
                  <a:pt x="13392181" y="1817840"/>
                  <a:pt x="13372547" y="1807271"/>
                  <a:pt x="13351402" y="1807271"/>
                </a:cubicBezTo>
                <a:cubicBezTo>
                  <a:pt x="13392181" y="1807271"/>
                  <a:pt x="13432960" y="1817840"/>
                  <a:pt x="13473739" y="1828409"/>
                </a:cubicBezTo>
                <a:cubicBezTo>
                  <a:pt x="13482802" y="1828409"/>
                  <a:pt x="13514518" y="1807271"/>
                  <a:pt x="13523581" y="1796702"/>
                </a:cubicBezTo>
                <a:cubicBezTo>
                  <a:pt x="13523581" y="1796702"/>
                  <a:pt x="13523581" y="1796702"/>
                  <a:pt x="13544725" y="1807271"/>
                </a:cubicBezTo>
                <a:cubicBezTo>
                  <a:pt x="13626283" y="1828409"/>
                  <a:pt x="13707841" y="1837467"/>
                  <a:pt x="13787889" y="1848036"/>
                </a:cubicBezTo>
                <a:cubicBezTo>
                  <a:pt x="13869448" y="1858605"/>
                  <a:pt x="13951006" y="1858605"/>
                  <a:pt x="14032564" y="1869174"/>
                </a:cubicBezTo>
                <a:cubicBezTo>
                  <a:pt x="14041626" y="1869174"/>
                  <a:pt x="14041626" y="1869174"/>
                  <a:pt x="14052199" y="1869174"/>
                </a:cubicBezTo>
                <a:cubicBezTo>
                  <a:pt x="14114123" y="1869174"/>
                  <a:pt x="14185109" y="1869174"/>
                  <a:pt x="14245522" y="1878233"/>
                </a:cubicBezTo>
                <a:cubicBezTo>
                  <a:pt x="14266667" y="1878233"/>
                  <a:pt x="14305936" y="1848036"/>
                  <a:pt x="14296874" y="1848036"/>
                </a:cubicBezTo>
                <a:cubicBezTo>
                  <a:pt x="14296874" y="1848036"/>
                  <a:pt x="14296874" y="1848036"/>
                  <a:pt x="14185109" y="1837467"/>
                </a:cubicBezTo>
                <a:cubicBezTo>
                  <a:pt x="14225888" y="1837467"/>
                  <a:pt x="14266667" y="1837467"/>
                  <a:pt x="14305936" y="1837467"/>
                </a:cubicBezTo>
                <a:cubicBezTo>
                  <a:pt x="14316508" y="1837467"/>
                  <a:pt x="14346715" y="1828409"/>
                  <a:pt x="14357287" y="1817840"/>
                </a:cubicBezTo>
                <a:cubicBezTo>
                  <a:pt x="16021682" y="2011098"/>
                  <a:pt x="17708732" y="2021667"/>
                  <a:pt x="19385208" y="1837467"/>
                </a:cubicBezTo>
                <a:cubicBezTo>
                  <a:pt x="19355000" y="1848036"/>
                  <a:pt x="19324796" y="1848036"/>
                  <a:pt x="19303648" y="1858605"/>
                </a:cubicBezTo>
                <a:cubicBezTo>
                  <a:pt x="19293076" y="1858605"/>
                  <a:pt x="19253808" y="1899371"/>
                  <a:pt x="19273444" y="1899371"/>
                </a:cubicBezTo>
                <a:cubicBezTo>
                  <a:pt x="19293076" y="1899371"/>
                  <a:pt x="19314224" y="1899371"/>
                  <a:pt x="19333856" y="1888802"/>
                </a:cubicBezTo>
                <a:cubicBezTo>
                  <a:pt x="19324796" y="1909940"/>
                  <a:pt x="19303648" y="1918999"/>
                  <a:pt x="19314224" y="1918999"/>
                </a:cubicBezTo>
                <a:cubicBezTo>
                  <a:pt x="19365572" y="1918999"/>
                  <a:pt x="19404844" y="1918999"/>
                  <a:pt x="19445620" y="1918999"/>
                </a:cubicBezTo>
                <a:cubicBezTo>
                  <a:pt x="19425988" y="1929567"/>
                  <a:pt x="19415416" y="1949195"/>
                  <a:pt x="19425988" y="1949195"/>
                </a:cubicBezTo>
                <a:lnTo>
                  <a:pt x="19456196" y="1949195"/>
                </a:lnTo>
                <a:cubicBezTo>
                  <a:pt x="19445620" y="1949195"/>
                  <a:pt x="19404844" y="1989961"/>
                  <a:pt x="19425988" y="1989961"/>
                </a:cubicBezTo>
                <a:cubicBezTo>
                  <a:pt x="19557388" y="1989961"/>
                  <a:pt x="19700868" y="1970333"/>
                  <a:pt x="19842840" y="1949195"/>
                </a:cubicBezTo>
                <a:cubicBezTo>
                  <a:pt x="19842840" y="1949195"/>
                  <a:pt x="19842840" y="1949195"/>
                  <a:pt x="19821696" y="1959764"/>
                </a:cubicBezTo>
                <a:cubicBezTo>
                  <a:pt x="19812636" y="1959764"/>
                  <a:pt x="19761284" y="1989961"/>
                  <a:pt x="19780916" y="2000530"/>
                </a:cubicBezTo>
                <a:cubicBezTo>
                  <a:pt x="19832268" y="2000530"/>
                  <a:pt x="19873048" y="2000530"/>
                  <a:pt x="19924400" y="2000530"/>
                </a:cubicBezTo>
                <a:cubicBezTo>
                  <a:pt x="19903256" y="2011098"/>
                  <a:pt x="19883620" y="2030726"/>
                  <a:pt x="19892684" y="2030726"/>
                </a:cubicBezTo>
                <a:cubicBezTo>
                  <a:pt x="19984812" y="2041295"/>
                  <a:pt x="20066372" y="2041295"/>
                  <a:pt x="20156992" y="2030726"/>
                </a:cubicBezTo>
                <a:cubicBezTo>
                  <a:pt x="20178136" y="2030726"/>
                  <a:pt x="20208344" y="1989961"/>
                  <a:pt x="20187200" y="1989961"/>
                </a:cubicBezTo>
                <a:cubicBezTo>
                  <a:pt x="20137356" y="1989961"/>
                  <a:pt x="20086004" y="2000530"/>
                  <a:pt x="20036164" y="2000530"/>
                </a:cubicBezTo>
                <a:cubicBezTo>
                  <a:pt x="20076944" y="1989961"/>
                  <a:pt x="20107152" y="1980902"/>
                  <a:pt x="20137356" y="1959764"/>
                </a:cubicBezTo>
                <a:cubicBezTo>
                  <a:pt x="20279328" y="1959764"/>
                  <a:pt x="20412240" y="1949195"/>
                  <a:pt x="20554212" y="1940136"/>
                </a:cubicBezTo>
                <a:cubicBezTo>
                  <a:pt x="20483224" y="1949195"/>
                  <a:pt x="20412240" y="1959764"/>
                  <a:pt x="20339744" y="1989961"/>
                </a:cubicBezTo>
                <a:cubicBezTo>
                  <a:pt x="20330680" y="1989961"/>
                  <a:pt x="20289900" y="2021667"/>
                  <a:pt x="20298964" y="2030726"/>
                </a:cubicBezTo>
                <a:cubicBezTo>
                  <a:pt x="20298964" y="2030726"/>
                  <a:pt x="20298964" y="2030726"/>
                  <a:pt x="20330680" y="2030726"/>
                </a:cubicBezTo>
                <a:cubicBezTo>
                  <a:pt x="20309536" y="2030726"/>
                  <a:pt x="20289900" y="2030726"/>
                  <a:pt x="20268756" y="2041295"/>
                </a:cubicBezTo>
                <a:cubicBezTo>
                  <a:pt x="20259696" y="2041295"/>
                  <a:pt x="20249124" y="2041295"/>
                  <a:pt x="20249124" y="2041295"/>
                </a:cubicBezTo>
                <a:cubicBezTo>
                  <a:pt x="20197772" y="2051864"/>
                  <a:pt x="20147928" y="2060923"/>
                  <a:pt x="20096580" y="2071492"/>
                </a:cubicBezTo>
                <a:cubicBezTo>
                  <a:pt x="20086004" y="2071492"/>
                  <a:pt x="20036164" y="2112257"/>
                  <a:pt x="20055800" y="2112257"/>
                </a:cubicBezTo>
                <a:cubicBezTo>
                  <a:pt x="20187200" y="2112257"/>
                  <a:pt x="20309536" y="2082061"/>
                  <a:pt x="20431872" y="2071492"/>
                </a:cubicBezTo>
                <a:cubicBezTo>
                  <a:pt x="20401668" y="2082061"/>
                  <a:pt x="20360888" y="2092629"/>
                  <a:pt x="20330680" y="2112257"/>
                </a:cubicBezTo>
                <a:cubicBezTo>
                  <a:pt x="20320108" y="2112257"/>
                  <a:pt x="20289900" y="2153023"/>
                  <a:pt x="20298964" y="2153023"/>
                </a:cubicBezTo>
                <a:cubicBezTo>
                  <a:pt x="20371460" y="2142454"/>
                  <a:pt x="20431872" y="2142454"/>
                  <a:pt x="20492288" y="2131885"/>
                </a:cubicBezTo>
                <a:cubicBezTo>
                  <a:pt x="20350316" y="2163592"/>
                  <a:pt x="20197772" y="2193788"/>
                  <a:pt x="20055800" y="2243613"/>
                </a:cubicBezTo>
                <a:cubicBezTo>
                  <a:pt x="20045228" y="2243613"/>
                  <a:pt x="20004448" y="2284378"/>
                  <a:pt x="20025592" y="2284378"/>
                </a:cubicBezTo>
                <a:cubicBezTo>
                  <a:pt x="20066372" y="2275319"/>
                  <a:pt x="20107152" y="2275319"/>
                  <a:pt x="20147928" y="2264750"/>
                </a:cubicBezTo>
                <a:cubicBezTo>
                  <a:pt x="20137356" y="2284378"/>
                  <a:pt x="20126784" y="2294947"/>
                  <a:pt x="20137356" y="2294947"/>
                </a:cubicBezTo>
                <a:cubicBezTo>
                  <a:pt x="20156992" y="2294947"/>
                  <a:pt x="20178136" y="2284378"/>
                  <a:pt x="20197772" y="2284378"/>
                </a:cubicBezTo>
                <a:cubicBezTo>
                  <a:pt x="20187200" y="2294947"/>
                  <a:pt x="20178136" y="2305516"/>
                  <a:pt x="20187200" y="2305516"/>
                </a:cubicBezTo>
                <a:cubicBezTo>
                  <a:pt x="20380520" y="2316085"/>
                  <a:pt x="20563272" y="2275319"/>
                  <a:pt x="20756596" y="2243613"/>
                </a:cubicBezTo>
                <a:cubicBezTo>
                  <a:pt x="20777740" y="2243613"/>
                  <a:pt x="20807948" y="2204357"/>
                  <a:pt x="20797376" y="2204357"/>
                </a:cubicBezTo>
                <a:cubicBezTo>
                  <a:pt x="20634260" y="2223985"/>
                  <a:pt x="20483224" y="2254182"/>
                  <a:pt x="20330680" y="2264750"/>
                </a:cubicBezTo>
                <a:cubicBezTo>
                  <a:pt x="20371460" y="2254182"/>
                  <a:pt x="20412240" y="2243613"/>
                  <a:pt x="20442444" y="2243613"/>
                </a:cubicBezTo>
                <a:cubicBezTo>
                  <a:pt x="20462080" y="2234554"/>
                  <a:pt x="20472652" y="2223985"/>
                  <a:pt x="20483224" y="2204357"/>
                </a:cubicBezTo>
                <a:cubicBezTo>
                  <a:pt x="20483224" y="2204357"/>
                  <a:pt x="20483224" y="2204357"/>
                  <a:pt x="20604052" y="2183219"/>
                </a:cubicBezTo>
                <a:cubicBezTo>
                  <a:pt x="20625196" y="2172650"/>
                  <a:pt x="20655404" y="2131885"/>
                  <a:pt x="20644832" y="2142454"/>
                </a:cubicBezTo>
                <a:cubicBezTo>
                  <a:pt x="20554212" y="2153023"/>
                  <a:pt x="20462080" y="2172650"/>
                  <a:pt x="20371460" y="2193788"/>
                </a:cubicBezTo>
                <a:cubicBezTo>
                  <a:pt x="20492288" y="2163592"/>
                  <a:pt x="20604052" y="2142454"/>
                  <a:pt x="20726388" y="2101688"/>
                </a:cubicBezTo>
                <a:cubicBezTo>
                  <a:pt x="20726388" y="2101688"/>
                  <a:pt x="20736964" y="2092629"/>
                  <a:pt x="20746024" y="2082061"/>
                </a:cubicBezTo>
                <a:cubicBezTo>
                  <a:pt x="20786804" y="2082061"/>
                  <a:pt x="20818520" y="2071492"/>
                  <a:pt x="20859300" y="2071492"/>
                </a:cubicBezTo>
                <a:cubicBezTo>
                  <a:pt x="20818520" y="2082061"/>
                  <a:pt x="20786804" y="2092629"/>
                  <a:pt x="20756596" y="2101688"/>
                </a:cubicBezTo>
                <a:cubicBezTo>
                  <a:pt x="20746024" y="2112257"/>
                  <a:pt x="20706756" y="2142454"/>
                  <a:pt x="20726388" y="2142454"/>
                </a:cubicBezTo>
                <a:cubicBezTo>
                  <a:pt x="20807948" y="2153023"/>
                  <a:pt x="20898568" y="2142454"/>
                  <a:pt x="20990700" y="2142454"/>
                </a:cubicBezTo>
                <a:cubicBezTo>
                  <a:pt x="20990700" y="2142454"/>
                  <a:pt x="20990700" y="2142454"/>
                  <a:pt x="21010332" y="2142454"/>
                </a:cubicBezTo>
                <a:cubicBezTo>
                  <a:pt x="20980128" y="2153023"/>
                  <a:pt x="20949920" y="2163592"/>
                  <a:pt x="20909140" y="2172650"/>
                </a:cubicBezTo>
                <a:cubicBezTo>
                  <a:pt x="20909140" y="2172650"/>
                  <a:pt x="20868360" y="2213416"/>
                  <a:pt x="20878932" y="2213416"/>
                </a:cubicBezTo>
                <a:cubicBezTo>
                  <a:pt x="20971064" y="2223985"/>
                  <a:pt x="21072256" y="2223985"/>
                  <a:pt x="21162876" y="2223985"/>
                </a:cubicBezTo>
                <a:cubicBezTo>
                  <a:pt x="21162876" y="2223985"/>
                  <a:pt x="21162876" y="2223985"/>
                  <a:pt x="20930284" y="2275319"/>
                </a:cubicBezTo>
                <a:cubicBezTo>
                  <a:pt x="20919712" y="2275319"/>
                  <a:pt x="20889508" y="2305516"/>
                  <a:pt x="20878932" y="2316085"/>
                </a:cubicBezTo>
                <a:cubicBezTo>
                  <a:pt x="20786804" y="2325144"/>
                  <a:pt x="20685612" y="2346281"/>
                  <a:pt x="20594992" y="2346281"/>
                </a:cubicBezTo>
                <a:cubicBezTo>
                  <a:pt x="20604052" y="2335713"/>
                  <a:pt x="20625196" y="2316085"/>
                  <a:pt x="20614624" y="2316085"/>
                </a:cubicBezTo>
                <a:cubicBezTo>
                  <a:pt x="20573844" y="2325144"/>
                  <a:pt x="20533068" y="2335713"/>
                  <a:pt x="20492288" y="2346281"/>
                </a:cubicBezTo>
                <a:cubicBezTo>
                  <a:pt x="20483224" y="2346281"/>
                  <a:pt x="20442444" y="2387047"/>
                  <a:pt x="20451508" y="2387047"/>
                </a:cubicBezTo>
                <a:cubicBezTo>
                  <a:pt x="20462080" y="2387047"/>
                  <a:pt x="20472652" y="2387047"/>
                  <a:pt x="20492288" y="2387047"/>
                </a:cubicBezTo>
                <a:cubicBezTo>
                  <a:pt x="20492288" y="2387047"/>
                  <a:pt x="20492288" y="2387047"/>
                  <a:pt x="20462080" y="2396106"/>
                </a:cubicBezTo>
                <a:cubicBezTo>
                  <a:pt x="20451508" y="2406675"/>
                  <a:pt x="20412240" y="2436871"/>
                  <a:pt x="20421300" y="2436871"/>
                </a:cubicBezTo>
                <a:cubicBezTo>
                  <a:pt x="20533068" y="2458009"/>
                  <a:pt x="20644832" y="2436871"/>
                  <a:pt x="20756596" y="2406675"/>
                </a:cubicBezTo>
                <a:cubicBezTo>
                  <a:pt x="20736964" y="2417244"/>
                  <a:pt x="20726388" y="2436871"/>
                  <a:pt x="20726388" y="2447440"/>
                </a:cubicBezTo>
                <a:cubicBezTo>
                  <a:pt x="20584416" y="2477637"/>
                  <a:pt x="20442444" y="2518402"/>
                  <a:pt x="20298964" y="2569737"/>
                </a:cubicBezTo>
                <a:cubicBezTo>
                  <a:pt x="20289900" y="2569737"/>
                  <a:pt x="20249124" y="2610502"/>
                  <a:pt x="20268756" y="2610502"/>
                </a:cubicBezTo>
                <a:cubicBezTo>
                  <a:pt x="20350316" y="2599933"/>
                  <a:pt x="20431872" y="2578796"/>
                  <a:pt x="20513432" y="2559168"/>
                </a:cubicBezTo>
                <a:cubicBezTo>
                  <a:pt x="20462080" y="2578796"/>
                  <a:pt x="20412240" y="2599933"/>
                  <a:pt x="20371460" y="2630130"/>
                </a:cubicBezTo>
                <a:cubicBezTo>
                  <a:pt x="20371460" y="2640699"/>
                  <a:pt x="20339744" y="2670896"/>
                  <a:pt x="20350316" y="2660327"/>
                </a:cubicBezTo>
                <a:cubicBezTo>
                  <a:pt x="20431872" y="2660327"/>
                  <a:pt x="20502860" y="2640699"/>
                  <a:pt x="20584416" y="2619561"/>
                </a:cubicBezTo>
                <a:cubicBezTo>
                  <a:pt x="20573844" y="2630130"/>
                  <a:pt x="20584416" y="2630130"/>
                  <a:pt x="20584416" y="2630130"/>
                </a:cubicBezTo>
                <a:cubicBezTo>
                  <a:pt x="20584416" y="2630130"/>
                  <a:pt x="20584416" y="2630130"/>
                  <a:pt x="20604052" y="2630130"/>
                </a:cubicBezTo>
                <a:cubicBezTo>
                  <a:pt x="20594992" y="2640699"/>
                  <a:pt x="20563272" y="2670896"/>
                  <a:pt x="20584416" y="2670896"/>
                </a:cubicBezTo>
                <a:cubicBezTo>
                  <a:pt x="20665976" y="2670896"/>
                  <a:pt x="20746024" y="2660327"/>
                  <a:pt x="20838156" y="2651268"/>
                </a:cubicBezTo>
                <a:cubicBezTo>
                  <a:pt x="20859300" y="2651268"/>
                  <a:pt x="20878932" y="2630130"/>
                  <a:pt x="20878932" y="2610502"/>
                </a:cubicBezTo>
                <a:cubicBezTo>
                  <a:pt x="20878932" y="2610502"/>
                  <a:pt x="20878932" y="2610502"/>
                  <a:pt x="20909140" y="2610502"/>
                </a:cubicBezTo>
                <a:cubicBezTo>
                  <a:pt x="20930284" y="2619561"/>
                  <a:pt x="20949920" y="2630130"/>
                  <a:pt x="20971064" y="2630130"/>
                </a:cubicBezTo>
                <a:cubicBezTo>
                  <a:pt x="20930284" y="2651268"/>
                  <a:pt x="20889508" y="2660327"/>
                  <a:pt x="20848728" y="2670896"/>
                </a:cubicBezTo>
                <a:cubicBezTo>
                  <a:pt x="20838156" y="2681464"/>
                  <a:pt x="20786804" y="2722230"/>
                  <a:pt x="20807948" y="2722230"/>
                </a:cubicBezTo>
                <a:cubicBezTo>
                  <a:pt x="20889508" y="2711661"/>
                  <a:pt x="20980128" y="2701092"/>
                  <a:pt x="21061684" y="2690523"/>
                </a:cubicBezTo>
                <a:lnTo>
                  <a:pt x="21061684" y="2701092"/>
                </a:lnTo>
                <a:cubicBezTo>
                  <a:pt x="21010332" y="2722230"/>
                  <a:pt x="20949920" y="2741858"/>
                  <a:pt x="20898568" y="2762995"/>
                </a:cubicBezTo>
                <a:cubicBezTo>
                  <a:pt x="20889508" y="2772054"/>
                  <a:pt x="20838156" y="2803761"/>
                  <a:pt x="20859300" y="2803761"/>
                </a:cubicBezTo>
                <a:cubicBezTo>
                  <a:pt x="21010332" y="2803761"/>
                  <a:pt x="21153816" y="2772054"/>
                  <a:pt x="21295788" y="2752427"/>
                </a:cubicBezTo>
                <a:cubicBezTo>
                  <a:pt x="21306360" y="2762995"/>
                  <a:pt x="21315424" y="2762995"/>
                  <a:pt x="21315424" y="2762995"/>
                </a:cubicBezTo>
                <a:cubicBezTo>
                  <a:pt x="21325996" y="2762995"/>
                  <a:pt x="21345628" y="2762995"/>
                  <a:pt x="21356200" y="2772054"/>
                </a:cubicBezTo>
                <a:cubicBezTo>
                  <a:pt x="21345628" y="2782623"/>
                  <a:pt x="21336568" y="2782623"/>
                  <a:pt x="21325996" y="2793192"/>
                </a:cubicBezTo>
                <a:cubicBezTo>
                  <a:pt x="21315424" y="2793192"/>
                  <a:pt x="21274644" y="2833957"/>
                  <a:pt x="21295788" y="2833957"/>
                </a:cubicBezTo>
                <a:cubicBezTo>
                  <a:pt x="21377348" y="2833957"/>
                  <a:pt x="21457396" y="2823389"/>
                  <a:pt x="21538952" y="2812820"/>
                </a:cubicBezTo>
                <a:cubicBezTo>
                  <a:pt x="21620512" y="2803761"/>
                  <a:pt x="21712640" y="2793192"/>
                  <a:pt x="21792688" y="2782623"/>
                </a:cubicBezTo>
                <a:cubicBezTo>
                  <a:pt x="21792688" y="2782623"/>
                  <a:pt x="21792688" y="2782623"/>
                  <a:pt x="21803260" y="2782623"/>
                </a:cubicBezTo>
                <a:cubicBezTo>
                  <a:pt x="21680924" y="2812820"/>
                  <a:pt x="21569160" y="2853585"/>
                  <a:pt x="21448332" y="2883782"/>
                </a:cubicBezTo>
                <a:cubicBezTo>
                  <a:pt x="21437760" y="2894351"/>
                  <a:pt x="21396980" y="2924548"/>
                  <a:pt x="21407552" y="2924548"/>
                </a:cubicBezTo>
                <a:cubicBezTo>
                  <a:pt x="21366772" y="2945685"/>
                  <a:pt x="21315424" y="2954744"/>
                  <a:pt x="21274644" y="2965313"/>
                </a:cubicBezTo>
                <a:cubicBezTo>
                  <a:pt x="21274644" y="2965313"/>
                  <a:pt x="21274644" y="2965313"/>
                  <a:pt x="21255008" y="2965313"/>
                </a:cubicBezTo>
                <a:cubicBezTo>
                  <a:pt x="21274644" y="2954744"/>
                  <a:pt x="21295788" y="2935116"/>
                  <a:pt x="21274644" y="2935116"/>
                </a:cubicBezTo>
                <a:cubicBezTo>
                  <a:pt x="21285216" y="2924548"/>
                  <a:pt x="21325996" y="2883782"/>
                  <a:pt x="21306360" y="2894351"/>
                </a:cubicBezTo>
                <a:cubicBezTo>
                  <a:pt x="21233864" y="2915488"/>
                  <a:pt x="21173452" y="2935116"/>
                  <a:pt x="21102464" y="2945685"/>
                </a:cubicBezTo>
                <a:cubicBezTo>
                  <a:pt x="21162876" y="2915488"/>
                  <a:pt x="21224800" y="2904920"/>
                  <a:pt x="21285216" y="2883782"/>
                </a:cubicBezTo>
                <a:cubicBezTo>
                  <a:pt x="21295788" y="2874723"/>
                  <a:pt x="21325996" y="2833957"/>
                  <a:pt x="21315424" y="2833957"/>
                </a:cubicBezTo>
                <a:cubicBezTo>
                  <a:pt x="21255008" y="2843017"/>
                  <a:pt x="21193084" y="2864154"/>
                  <a:pt x="21143244" y="2874723"/>
                </a:cubicBezTo>
                <a:cubicBezTo>
                  <a:pt x="21143244" y="2874723"/>
                  <a:pt x="21143244" y="2874723"/>
                  <a:pt x="21173452" y="2864154"/>
                </a:cubicBezTo>
                <a:cubicBezTo>
                  <a:pt x="21184024" y="2864154"/>
                  <a:pt x="21224800" y="2823389"/>
                  <a:pt x="21203656" y="2823389"/>
                </a:cubicBezTo>
                <a:cubicBezTo>
                  <a:pt x="21091892" y="2812820"/>
                  <a:pt x="20980128" y="2833957"/>
                  <a:pt x="20868360" y="2853585"/>
                </a:cubicBezTo>
                <a:cubicBezTo>
                  <a:pt x="20868360" y="2853585"/>
                  <a:pt x="20868360" y="2853585"/>
                  <a:pt x="20786804" y="2864154"/>
                </a:cubicBezTo>
                <a:cubicBezTo>
                  <a:pt x="20767168" y="2864154"/>
                  <a:pt x="20736964" y="2904920"/>
                  <a:pt x="20756596" y="2904920"/>
                </a:cubicBezTo>
                <a:cubicBezTo>
                  <a:pt x="20756596" y="2904920"/>
                  <a:pt x="20756596" y="2904920"/>
                  <a:pt x="20818520" y="2894351"/>
                </a:cubicBezTo>
                <a:cubicBezTo>
                  <a:pt x="20818520" y="2894351"/>
                  <a:pt x="20818520" y="2894351"/>
                  <a:pt x="20898568" y="2883782"/>
                </a:cubicBezTo>
                <a:cubicBezTo>
                  <a:pt x="20960492" y="2874723"/>
                  <a:pt x="21010332" y="2874723"/>
                  <a:pt x="21061684" y="2864154"/>
                </a:cubicBezTo>
                <a:cubicBezTo>
                  <a:pt x="20971064" y="2894351"/>
                  <a:pt x="20868360" y="2915488"/>
                  <a:pt x="20777740" y="2945685"/>
                </a:cubicBezTo>
                <a:cubicBezTo>
                  <a:pt x="20777740" y="2945685"/>
                  <a:pt x="20726388" y="2986451"/>
                  <a:pt x="20746024" y="2986451"/>
                </a:cubicBezTo>
                <a:cubicBezTo>
                  <a:pt x="20859300" y="2975882"/>
                  <a:pt x="20971064" y="2954744"/>
                  <a:pt x="21072256" y="2924548"/>
                </a:cubicBezTo>
                <a:cubicBezTo>
                  <a:pt x="21051112" y="2935116"/>
                  <a:pt x="21042052" y="2945685"/>
                  <a:pt x="21020904" y="2954744"/>
                </a:cubicBezTo>
                <a:cubicBezTo>
                  <a:pt x="21020904" y="2954744"/>
                  <a:pt x="20980128" y="2995510"/>
                  <a:pt x="21001272" y="2995510"/>
                </a:cubicBezTo>
                <a:cubicBezTo>
                  <a:pt x="21011088" y="2990980"/>
                  <a:pt x="21018640" y="2988715"/>
                  <a:pt x="21026192" y="2987583"/>
                </a:cubicBezTo>
                <a:lnTo>
                  <a:pt x="21040102" y="2986951"/>
                </a:lnTo>
                <a:lnTo>
                  <a:pt x="20950108" y="3010042"/>
                </a:lnTo>
                <a:cubicBezTo>
                  <a:pt x="20919714" y="3016270"/>
                  <a:pt x="20889506" y="3021177"/>
                  <a:pt x="20859300" y="3025706"/>
                </a:cubicBezTo>
                <a:cubicBezTo>
                  <a:pt x="20786804" y="3036275"/>
                  <a:pt x="20696184" y="3057413"/>
                  <a:pt x="20655404" y="3098178"/>
                </a:cubicBezTo>
                <a:cubicBezTo>
                  <a:pt x="20625196" y="3128375"/>
                  <a:pt x="20665976" y="3117806"/>
                  <a:pt x="20685612" y="3098178"/>
                </a:cubicBezTo>
                <a:cubicBezTo>
                  <a:pt x="20685612" y="3087610"/>
                  <a:pt x="20726388" y="3087610"/>
                  <a:pt x="20756596" y="3077041"/>
                </a:cubicBezTo>
                <a:cubicBezTo>
                  <a:pt x="20746024" y="3087610"/>
                  <a:pt x="20746024" y="3098178"/>
                  <a:pt x="20756596" y="3098178"/>
                </a:cubicBezTo>
                <a:cubicBezTo>
                  <a:pt x="20919712" y="3107237"/>
                  <a:pt x="21081320" y="3057413"/>
                  <a:pt x="21233864" y="3016647"/>
                </a:cubicBezTo>
                <a:cubicBezTo>
                  <a:pt x="21233864" y="3016647"/>
                  <a:pt x="21233864" y="3016647"/>
                  <a:pt x="21325996" y="3006079"/>
                </a:cubicBezTo>
                <a:cubicBezTo>
                  <a:pt x="21315424" y="3016647"/>
                  <a:pt x="21295788" y="3025706"/>
                  <a:pt x="21295788" y="3036275"/>
                </a:cubicBezTo>
                <a:cubicBezTo>
                  <a:pt x="21153816" y="3066472"/>
                  <a:pt x="21010332" y="3098178"/>
                  <a:pt x="20868360" y="3137434"/>
                </a:cubicBezTo>
                <a:cubicBezTo>
                  <a:pt x="20859300" y="3148003"/>
                  <a:pt x="20827584" y="3188768"/>
                  <a:pt x="20838156" y="3178200"/>
                </a:cubicBezTo>
                <a:cubicBezTo>
                  <a:pt x="20909140" y="3169140"/>
                  <a:pt x="20990700" y="3158572"/>
                  <a:pt x="21061684" y="3137434"/>
                </a:cubicBezTo>
                <a:cubicBezTo>
                  <a:pt x="21051112" y="3148003"/>
                  <a:pt x="21042052" y="3169140"/>
                  <a:pt x="21051112" y="3169140"/>
                </a:cubicBezTo>
                <a:cubicBezTo>
                  <a:pt x="21061684" y="3169140"/>
                  <a:pt x="21081320" y="3158572"/>
                  <a:pt x="21091892" y="3158572"/>
                </a:cubicBezTo>
                <a:lnTo>
                  <a:pt x="21091892" y="3169140"/>
                </a:lnTo>
                <a:cubicBezTo>
                  <a:pt x="21091892" y="3169140"/>
                  <a:pt x="21091892" y="3169140"/>
                  <a:pt x="21098312" y="3167819"/>
                </a:cubicBezTo>
                <a:lnTo>
                  <a:pt x="21133908" y="3160493"/>
                </a:lnTo>
                <a:lnTo>
                  <a:pt x="21132672" y="3169140"/>
                </a:lnTo>
                <a:cubicBezTo>
                  <a:pt x="20939348" y="3199337"/>
                  <a:pt x="20746024" y="3218965"/>
                  <a:pt x="20563272" y="3270299"/>
                </a:cubicBezTo>
                <a:cubicBezTo>
                  <a:pt x="20543640" y="3270299"/>
                  <a:pt x="20513432" y="3300496"/>
                  <a:pt x="20524004" y="3311065"/>
                </a:cubicBezTo>
                <a:cubicBezTo>
                  <a:pt x="20524004" y="3311065"/>
                  <a:pt x="20524004" y="3311065"/>
                  <a:pt x="20513432" y="3311065"/>
                </a:cubicBezTo>
                <a:cubicBezTo>
                  <a:pt x="20492288" y="3321634"/>
                  <a:pt x="20462080" y="3371458"/>
                  <a:pt x="20492288" y="3351830"/>
                </a:cubicBezTo>
                <a:cubicBezTo>
                  <a:pt x="20533068" y="3330693"/>
                  <a:pt x="20584416" y="3311065"/>
                  <a:pt x="20644832" y="3300496"/>
                </a:cubicBezTo>
                <a:cubicBezTo>
                  <a:pt x="20625196" y="3311065"/>
                  <a:pt x="20614624" y="3330693"/>
                  <a:pt x="20625196" y="3330693"/>
                </a:cubicBezTo>
                <a:cubicBezTo>
                  <a:pt x="20777740" y="3321634"/>
                  <a:pt x="20949920" y="3300496"/>
                  <a:pt x="21102464" y="3270299"/>
                </a:cubicBezTo>
                <a:cubicBezTo>
                  <a:pt x="21143244" y="3259731"/>
                  <a:pt x="21193084" y="3250672"/>
                  <a:pt x="21233864" y="3240103"/>
                </a:cubicBezTo>
                <a:cubicBezTo>
                  <a:pt x="21224800" y="3240103"/>
                  <a:pt x="21224800" y="3250672"/>
                  <a:pt x="21233864" y="3250672"/>
                </a:cubicBezTo>
                <a:cubicBezTo>
                  <a:pt x="21285216" y="3240103"/>
                  <a:pt x="21325996" y="3240103"/>
                  <a:pt x="21377348" y="3229534"/>
                </a:cubicBezTo>
                <a:cubicBezTo>
                  <a:pt x="21173452" y="3300496"/>
                  <a:pt x="20949920" y="3341262"/>
                  <a:pt x="20736964" y="3382027"/>
                </a:cubicBezTo>
                <a:cubicBezTo>
                  <a:pt x="20675040" y="3392596"/>
                  <a:pt x="20614624" y="3401655"/>
                  <a:pt x="20554212" y="3422792"/>
                </a:cubicBezTo>
                <a:cubicBezTo>
                  <a:pt x="20533068" y="3422792"/>
                  <a:pt x="20502860" y="3463558"/>
                  <a:pt x="20513432" y="3463558"/>
                </a:cubicBezTo>
                <a:cubicBezTo>
                  <a:pt x="20554212" y="3452989"/>
                  <a:pt x="20594992" y="3442420"/>
                  <a:pt x="20634260" y="3433361"/>
                </a:cubicBezTo>
                <a:cubicBezTo>
                  <a:pt x="20634260" y="3442420"/>
                  <a:pt x="20634260" y="3442420"/>
                  <a:pt x="20644832" y="3442420"/>
                </a:cubicBezTo>
                <a:cubicBezTo>
                  <a:pt x="20767168" y="3433361"/>
                  <a:pt x="20919712" y="3382027"/>
                  <a:pt x="21042052" y="3392596"/>
                </a:cubicBezTo>
                <a:cubicBezTo>
                  <a:pt x="21020904" y="3401655"/>
                  <a:pt x="21001272" y="3412224"/>
                  <a:pt x="20971064" y="3412224"/>
                </a:cubicBezTo>
                <a:cubicBezTo>
                  <a:pt x="20898568" y="3422792"/>
                  <a:pt x="20827584" y="3433361"/>
                  <a:pt x="20756596" y="3452989"/>
                </a:cubicBezTo>
                <a:cubicBezTo>
                  <a:pt x="20756596" y="3452989"/>
                  <a:pt x="20756596" y="3452989"/>
                  <a:pt x="20736964" y="3452989"/>
                </a:cubicBezTo>
                <a:cubicBezTo>
                  <a:pt x="20736964" y="3452989"/>
                  <a:pt x="20726388" y="3452989"/>
                  <a:pt x="20726388" y="3463558"/>
                </a:cubicBezTo>
                <a:cubicBezTo>
                  <a:pt x="20726388" y="3463558"/>
                  <a:pt x="20726388" y="3463558"/>
                  <a:pt x="20665976" y="3472617"/>
                </a:cubicBezTo>
                <a:cubicBezTo>
                  <a:pt x="20665976" y="3472617"/>
                  <a:pt x="20665976" y="3472617"/>
                  <a:pt x="20644832" y="3472617"/>
                </a:cubicBezTo>
                <a:cubicBezTo>
                  <a:pt x="20502860" y="3493755"/>
                  <a:pt x="20360888" y="3513383"/>
                  <a:pt x="20218916" y="3545089"/>
                </a:cubicBezTo>
                <a:cubicBezTo>
                  <a:pt x="20218916" y="3545089"/>
                  <a:pt x="20218916" y="3545089"/>
                  <a:pt x="20208344" y="3545089"/>
                </a:cubicBezTo>
                <a:cubicBezTo>
                  <a:pt x="20197772" y="3545089"/>
                  <a:pt x="20156992" y="3584345"/>
                  <a:pt x="20178136" y="3584345"/>
                </a:cubicBezTo>
                <a:cubicBezTo>
                  <a:pt x="20279328" y="3575286"/>
                  <a:pt x="20380520" y="3564717"/>
                  <a:pt x="20483224" y="3545089"/>
                </a:cubicBezTo>
                <a:cubicBezTo>
                  <a:pt x="20421300" y="3564717"/>
                  <a:pt x="20371460" y="3584345"/>
                  <a:pt x="20320108" y="3605482"/>
                </a:cubicBezTo>
                <a:cubicBezTo>
                  <a:pt x="20309536" y="3616051"/>
                  <a:pt x="20268756" y="3646248"/>
                  <a:pt x="20289900" y="3646248"/>
                </a:cubicBezTo>
                <a:cubicBezTo>
                  <a:pt x="20391094" y="3635679"/>
                  <a:pt x="20492666" y="3617939"/>
                  <a:pt x="20594236" y="3596423"/>
                </a:cubicBezTo>
                <a:lnTo>
                  <a:pt x="20765462" y="3555648"/>
                </a:lnTo>
                <a:lnTo>
                  <a:pt x="20746024" y="3564717"/>
                </a:lnTo>
                <a:cubicBezTo>
                  <a:pt x="20685612" y="3575286"/>
                  <a:pt x="20614624" y="3594913"/>
                  <a:pt x="20543640" y="3616051"/>
                </a:cubicBezTo>
                <a:cubicBezTo>
                  <a:pt x="20533068" y="3616051"/>
                  <a:pt x="20492288" y="3656817"/>
                  <a:pt x="20513432" y="3656817"/>
                </a:cubicBezTo>
                <a:cubicBezTo>
                  <a:pt x="20554212" y="3656817"/>
                  <a:pt x="20594992" y="3656817"/>
                  <a:pt x="20634260" y="3656817"/>
                </a:cubicBezTo>
                <a:cubicBezTo>
                  <a:pt x="20594992" y="3665876"/>
                  <a:pt x="20543640" y="3687013"/>
                  <a:pt x="20502860" y="3706641"/>
                </a:cubicBezTo>
                <a:cubicBezTo>
                  <a:pt x="20492288" y="3717210"/>
                  <a:pt x="20451508" y="3747407"/>
                  <a:pt x="20472652" y="3747407"/>
                </a:cubicBezTo>
                <a:cubicBezTo>
                  <a:pt x="20554212" y="3736838"/>
                  <a:pt x="20634260" y="3727779"/>
                  <a:pt x="20726388" y="3717210"/>
                </a:cubicBezTo>
                <a:cubicBezTo>
                  <a:pt x="20706756" y="3727779"/>
                  <a:pt x="20696184" y="3757975"/>
                  <a:pt x="20706756" y="3747407"/>
                </a:cubicBezTo>
                <a:cubicBezTo>
                  <a:pt x="20838156" y="3727779"/>
                  <a:pt x="20971064" y="3706641"/>
                  <a:pt x="21102464" y="3687013"/>
                </a:cubicBezTo>
                <a:cubicBezTo>
                  <a:pt x="21244436" y="3656817"/>
                  <a:pt x="21377348" y="3625110"/>
                  <a:pt x="21508744" y="3594913"/>
                </a:cubicBezTo>
                <a:cubicBezTo>
                  <a:pt x="21498172" y="3594913"/>
                  <a:pt x="21498172" y="3605482"/>
                  <a:pt x="21508744" y="3605482"/>
                </a:cubicBezTo>
                <a:cubicBezTo>
                  <a:pt x="21569160" y="3594913"/>
                  <a:pt x="21631084" y="3584345"/>
                  <a:pt x="21691496" y="3564717"/>
                </a:cubicBezTo>
                <a:cubicBezTo>
                  <a:pt x="21609940" y="3584345"/>
                  <a:pt x="21528380" y="3616051"/>
                  <a:pt x="21457396" y="3625110"/>
                </a:cubicBezTo>
                <a:cubicBezTo>
                  <a:pt x="21457396" y="3625110"/>
                  <a:pt x="21457396" y="3625110"/>
                  <a:pt x="21345628" y="3656817"/>
                </a:cubicBezTo>
                <a:cubicBezTo>
                  <a:pt x="21325996" y="3656817"/>
                  <a:pt x="21306360" y="3687013"/>
                  <a:pt x="21306360" y="3697582"/>
                </a:cubicBezTo>
                <a:cubicBezTo>
                  <a:pt x="21306360" y="3697582"/>
                  <a:pt x="21306360" y="3697582"/>
                  <a:pt x="21295788" y="3697582"/>
                </a:cubicBezTo>
                <a:cubicBezTo>
                  <a:pt x="21295788" y="3687013"/>
                  <a:pt x="21306360" y="3676444"/>
                  <a:pt x="21295788" y="3676444"/>
                </a:cubicBezTo>
                <a:cubicBezTo>
                  <a:pt x="21193084" y="3706641"/>
                  <a:pt x="21081320" y="3736838"/>
                  <a:pt x="20971064" y="3747407"/>
                </a:cubicBezTo>
                <a:cubicBezTo>
                  <a:pt x="20960492" y="3747407"/>
                  <a:pt x="20919712" y="3788172"/>
                  <a:pt x="20930284" y="3788172"/>
                </a:cubicBezTo>
                <a:cubicBezTo>
                  <a:pt x="20919712" y="3798741"/>
                  <a:pt x="20909518" y="3811575"/>
                  <a:pt x="20904420" y="3819124"/>
                </a:cubicBezTo>
                <a:lnTo>
                  <a:pt x="20901816" y="3824293"/>
                </a:lnTo>
                <a:lnTo>
                  <a:pt x="20764478" y="3845970"/>
                </a:lnTo>
                <a:cubicBezTo>
                  <a:pt x="20589044" y="3877535"/>
                  <a:pt x="20411482" y="3918018"/>
                  <a:pt x="20227976" y="3940665"/>
                </a:cubicBezTo>
                <a:cubicBezTo>
                  <a:pt x="20208344" y="3940665"/>
                  <a:pt x="20178136" y="3981431"/>
                  <a:pt x="20187200" y="3981431"/>
                </a:cubicBezTo>
                <a:cubicBezTo>
                  <a:pt x="20339744" y="3960293"/>
                  <a:pt x="20492288" y="3930096"/>
                  <a:pt x="20634260" y="3910469"/>
                </a:cubicBezTo>
                <a:cubicBezTo>
                  <a:pt x="20786804" y="3880272"/>
                  <a:pt x="20939348" y="3859134"/>
                  <a:pt x="21091892" y="3839506"/>
                </a:cubicBezTo>
                <a:cubicBezTo>
                  <a:pt x="21102464" y="3839506"/>
                  <a:pt x="21113036" y="3828938"/>
                  <a:pt x="21122100" y="3818369"/>
                </a:cubicBezTo>
                <a:cubicBezTo>
                  <a:pt x="21224800" y="3798741"/>
                  <a:pt x="21325996" y="3768544"/>
                  <a:pt x="21418124" y="3736838"/>
                </a:cubicBezTo>
                <a:cubicBezTo>
                  <a:pt x="21433228" y="3732308"/>
                  <a:pt x="21448332" y="3730044"/>
                  <a:pt x="21464756" y="3728911"/>
                </a:cubicBezTo>
                <a:lnTo>
                  <a:pt x="21508424" y="3728005"/>
                </a:lnTo>
                <a:lnTo>
                  <a:pt x="21502326" y="3732308"/>
                </a:lnTo>
                <a:cubicBezTo>
                  <a:pt x="21498550" y="3734573"/>
                  <a:pt x="21493642" y="3736838"/>
                  <a:pt x="21489112" y="3736838"/>
                </a:cubicBezTo>
                <a:cubicBezTo>
                  <a:pt x="21377348" y="3777603"/>
                  <a:pt x="21265580" y="3809310"/>
                  <a:pt x="21153816" y="3839506"/>
                </a:cubicBezTo>
                <a:cubicBezTo>
                  <a:pt x="21162876" y="3828938"/>
                  <a:pt x="21173452" y="3818369"/>
                  <a:pt x="21162876" y="3818369"/>
                </a:cubicBezTo>
                <a:cubicBezTo>
                  <a:pt x="20980128" y="3889331"/>
                  <a:pt x="20777740" y="3910469"/>
                  <a:pt x="20573844" y="3930096"/>
                </a:cubicBezTo>
                <a:cubicBezTo>
                  <a:pt x="20573844" y="3930096"/>
                  <a:pt x="20573844" y="3930096"/>
                  <a:pt x="20543640" y="3940665"/>
                </a:cubicBezTo>
                <a:cubicBezTo>
                  <a:pt x="20524004" y="3940665"/>
                  <a:pt x="20492288" y="3981431"/>
                  <a:pt x="20502860" y="3981431"/>
                </a:cubicBezTo>
                <a:cubicBezTo>
                  <a:pt x="20554212" y="3981431"/>
                  <a:pt x="20594992" y="3970862"/>
                  <a:pt x="20644832" y="3960293"/>
                </a:cubicBezTo>
                <a:cubicBezTo>
                  <a:pt x="20655404" y="3960293"/>
                  <a:pt x="20665976" y="3960293"/>
                  <a:pt x="20665976" y="3951234"/>
                </a:cubicBezTo>
                <a:cubicBezTo>
                  <a:pt x="20675040" y="3951234"/>
                  <a:pt x="20685612" y="3951234"/>
                  <a:pt x="20696184" y="3960293"/>
                </a:cubicBezTo>
                <a:cubicBezTo>
                  <a:pt x="20807948" y="3940665"/>
                  <a:pt x="20909140" y="3919528"/>
                  <a:pt x="21010332" y="3899900"/>
                </a:cubicBezTo>
                <a:cubicBezTo>
                  <a:pt x="21001272" y="3910469"/>
                  <a:pt x="20980128" y="3930096"/>
                  <a:pt x="21001272" y="3930096"/>
                </a:cubicBezTo>
                <a:cubicBezTo>
                  <a:pt x="21020904" y="3930096"/>
                  <a:pt x="21042052" y="3930096"/>
                  <a:pt x="21061684" y="3919528"/>
                </a:cubicBezTo>
                <a:cubicBezTo>
                  <a:pt x="21061684" y="3919528"/>
                  <a:pt x="21061684" y="3919528"/>
                  <a:pt x="20949920" y="3960293"/>
                </a:cubicBezTo>
                <a:cubicBezTo>
                  <a:pt x="20960492" y="3951234"/>
                  <a:pt x="20971064" y="3940665"/>
                  <a:pt x="20960492" y="3940665"/>
                </a:cubicBezTo>
                <a:cubicBezTo>
                  <a:pt x="20898568" y="3940665"/>
                  <a:pt x="20838156" y="3951234"/>
                  <a:pt x="20777740" y="3960293"/>
                </a:cubicBezTo>
                <a:cubicBezTo>
                  <a:pt x="20919712" y="3970862"/>
                  <a:pt x="21072256" y="3981431"/>
                  <a:pt x="21214228" y="3992000"/>
                </a:cubicBezTo>
                <a:cubicBezTo>
                  <a:pt x="21203656" y="3992000"/>
                  <a:pt x="21193084" y="3992000"/>
                  <a:pt x="21193084" y="3992000"/>
                </a:cubicBezTo>
                <a:cubicBezTo>
                  <a:pt x="21031480" y="3992000"/>
                  <a:pt x="20868360" y="3981431"/>
                  <a:pt x="20706756" y="3970862"/>
                </a:cubicBezTo>
                <a:cubicBezTo>
                  <a:pt x="20625196" y="3992000"/>
                  <a:pt x="20533068" y="4011627"/>
                  <a:pt x="20451508" y="4022196"/>
                </a:cubicBezTo>
                <a:cubicBezTo>
                  <a:pt x="20442444" y="4022196"/>
                  <a:pt x="20431872" y="4031255"/>
                  <a:pt x="20421300" y="4041824"/>
                </a:cubicBezTo>
                <a:cubicBezTo>
                  <a:pt x="20451508" y="4041824"/>
                  <a:pt x="20492288" y="4041824"/>
                  <a:pt x="20524004" y="4041824"/>
                </a:cubicBezTo>
                <a:cubicBezTo>
                  <a:pt x="20604052" y="4031255"/>
                  <a:pt x="20685612" y="4011627"/>
                  <a:pt x="20767168" y="4001059"/>
                </a:cubicBezTo>
                <a:cubicBezTo>
                  <a:pt x="20715816" y="4022196"/>
                  <a:pt x="20655404" y="4031255"/>
                  <a:pt x="20594992" y="4052393"/>
                </a:cubicBezTo>
                <a:cubicBezTo>
                  <a:pt x="20665976" y="4052393"/>
                  <a:pt x="20746024" y="4062962"/>
                  <a:pt x="20827584" y="4062962"/>
                </a:cubicBezTo>
                <a:cubicBezTo>
                  <a:pt x="20827584" y="4062962"/>
                  <a:pt x="20827584" y="4062962"/>
                  <a:pt x="20797376" y="4062962"/>
                </a:cubicBezTo>
                <a:cubicBezTo>
                  <a:pt x="20777740" y="4062962"/>
                  <a:pt x="20675040" y="4093158"/>
                  <a:pt x="20706756" y="4093158"/>
                </a:cubicBezTo>
                <a:cubicBezTo>
                  <a:pt x="20715816" y="4093158"/>
                  <a:pt x="20726388" y="4093158"/>
                  <a:pt x="20726388" y="4103727"/>
                </a:cubicBezTo>
                <a:cubicBezTo>
                  <a:pt x="20756596" y="4093158"/>
                  <a:pt x="20777740" y="4082590"/>
                  <a:pt x="20807948" y="4072021"/>
                </a:cubicBezTo>
                <a:cubicBezTo>
                  <a:pt x="20807948" y="4072021"/>
                  <a:pt x="20818520" y="4072021"/>
                  <a:pt x="20827584" y="4062962"/>
                </a:cubicBezTo>
                <a:cubicBezTo>
                  <a:pt x="20827584" y="4062962"/>
                  <a:pt x="20827584" y="4052393"/>
                  <a:pt x="20838156" y="4052393"/>
                </a:cubicBezTo>
                <a:cubicBezTo>
                  <a:pt x="20859300" y="4052393"/>
                  <a:pt x="20878932" y="4022196"/>
                  <a:pt x="20889508" y="4011627"/>
                </a:cubicBezTo>
                <a:cubicBezTo>
                  <a:pt x="20889508" y="4011627"/>
                  <a:pt x="20889508" y="4011627"/>
                  <a:pt x="20980128" y="3992000"/>
                </a:cubicBezTo>
                <a:cubicBezTo>
                  <a:pt x="20960492" y="4001059"/>
                  <a:pt x="20939348" y="4031255"/>
                  <a:pt x="20949920" y="4031255"/>
                </a:cubicBezTo>
                <a:cubicBezTo>
                  <a:pt x="20949920" y="4031255"/>
                  <a:pt x="20949920" y="4031255"/>
                  <a:pt x="21081320" y="4001059"/>
                </a:cubicBezTo>
                <a:cubicBezTo>
                  <a:pt x="21072256" y="4011627"/>
                  <a:pt x="21051112" y="4011627"/>
                  <a:pt x="21042052" y="4022196"/>
                </a:cubicBezTo>
                <a:cubicBezTo>
                  <a:pt x="21042052" y="4022196"/>
                  <a:pt x="20990700" y="4062962"/>
                  <a:pt x="21010332" y="4062962"/>
                </a:cubicBezTo>
                <a:cubicBezTo>
                  <a:pt x="21010332" y="4062962"/>
                  <a:pt x="21010332" y="4062962"/>
                  <a:pt x="20777740" y="4103727"/>
                </a:cubicBezTo>
                <a:lnTo>
                  <a:pt x="20767168" y="4103727"/>
                </a:lnTo>
                <a:cubicBezTo>
                  <a:pt x="20838156" y="4112786"/>
                  <a:pt x="20919712" y="4123355"/>
                  <a:pt x="21010332" y="4133924"/>
                </a:cubicBezTo>
                <a:cubicBezTo>
                  <a:pt x="20971064" y="4133924"/>
                  <a:pt x="20909140" y="4153552"/>
                  <a:pt x="20939348" y="4164121"/>
                </a:cubicBezTo>
                <a:cubicBezTo>
                  <a:pt x="21122100" y="4183748"/>
                  <a:pt x="21306360" y="4204886"/>
                  <a:pt x="21498172" y="4215455"/>
                </a:cubicBezTo>
                <a:cubicBezTo>
                  <a:pt x="21538952" y="4215455"/>
                  <a:pt x="21620512" y="4183748"/>
                  <a:pt x="21590304" y="4183748"/>
                </a:cubicBezTo>
                <a:cubicBezTo>
                  <a:pt x="21478540" y="4174689"/>
                  <a:pt x="21366772" y="4174689"/>
                  <a:pt x="21255008" y="4153552"/>
                </a:cubicBezTo>
                <a:cubicBezTo>
                  <a:pt x="21336568" y="4153552"/>
                  <a:pt x="21418124" y="4153552"/>
                  <a:pt x="21498172" y="4144493"/>
                </a:cubicBezTo>
                <a:cubicBezTo>
                  <a:pt x="21792688" y="4174689"/>
                  <a:pt x="22097780" y="4183748"/>
                  <a:pt x="22392296" y="4204886"/>
                </a:cubicBezTo>
                <a:cubicBezTo>
                  <a:pt x="22230688" y="4204886"/>
                  <a:pt x="22078144" y="4204886"/>
                  <a:pt x="21915028" y="4215455"/>
                </a:cubicBezTo>
                <a:cubicBezTo>
                  <a:pt x="21895392" y="4215455"/>
                  <a:pt x="21792688" y="4235083"/>
                  <a:pt x="21824408" y="4245652"/>
                </a:cubicBezTo>
                <a:cubicBezTo>
                  <a:pt x="21824408" y="4245652"/>
                  <a:pt x="21824408" y="4245652"/>
                  <a:pt x="21874248" y="4256221"/>
                </a:cubicBezTo>
                <a:cubicBezTo>
                  <a:pt x="21824408" y="4245652"/>
                  <a:pt x="21783628" y="4245652"/>
                  <a:pt x="21732276" y="4245652"/>
                </a:cubicBezTo>
                <a:cubicBezTo>
                  <a:pt x="21721704" y="4245652"/>
                  <a:pt x="21712640" y="4245652"/>
                  <a:pt x="21702068" y="4245652"/>
                </a:cubicBezTo>
                <a:cubicBezTo>
                  <a:pt x="21579732" y="4245652"/>
                  <a:pt x="21467968" y="4245652"/>
                  <a:pt x="21356200" y="4245652"/>
                </a:cubicBezTo>
                <a:cubicBezTo>
                  <a:pt x="21325996" y="4245652"/>
                  <a:pt x="21224800" y="4275848"/>
                  <a:pt x="21265580" y="4275848"/>
                </a:cubicBezTo>
                <a:cubicBezTo>
                  <a:pt x="21528380" y="4306045"/>
                  <a:pt x="21813836" y="4295476"/>
                  <a:pt x="22087204" y="4316614"/>
                </a:cubicBezTo>
                <a:cubicBezTo>
                  <a:pt x="22007156" y="4316614"/>
                  <a:pt x="21936172" y="4316614"/>
                  <a:pt x="21854612" y="4325673"/>
                </a:cubicBezTo>
                <a:cubicBezTo>
                  <a:pt x="21833468" y="4325673"/>
                  <a:pt x="21742848" y="4357379"/>
                  <a:pt x="21783628" y="4366438"/>
                </a:cubicBezTo>
                <a:cubicBezTo>
                  <a:pt x="21915028" y="4377007"/>
                  <a:pt x="22057000" y="4377007"/>
                  <a:pt x="22200480" y="4377007"/>
                </a:cubicBezTo>
                <a:cubicBezTo>
                  <a:pt x="22026792" y="4387576"/>
                  <a:pt x="21865184" y="4387576"/>
                  <a:pt x="21702068" y="4387576"/>
                </a:cubicBezTo>
                <a:cubicBezTo>
                  <a:pt x="21538952" y="4387576"/>
                  <a:pt x="21377348" y="4398145"/>
                  <a:pt x="21214228" y="4398145"/>
                </a:cubicBezTo>
                <a:cubicBezTo>
                  <a:pt x="21193084" y="4398145"/>
                  <a:pt x="21081320" y="4428342"/>
                  <a:pt x="21122100" y="4428342"/>
                </a:cubicBezTo>
                <a:cubicBezTo>
                  <a:pt x="21214228" y="4438910"/>
                  <a:pt x="21306360" y="4447969"/>
                  <a:pt x="21396980" y="4447969"/>
                </a:cubicBezTo>
                <a:cubicBezTo>
                  <a:pt x="21366772" y="4458538"/>
                  <a:pt x="21336568" y="4469107"/>
                  <a:pt x="21356200" y="4469107"/>
                </a:cubicBezTo>
                <a:cubicBezTo>
                  <a:pt x="21407552" y="4478166"/>
                  <a:pt x="21457396" y="4478166"/>
                  <a:pt x="21508744" y="4478166"/>
                </a:cubicBezTo>
                <a:cubicBezTo>
                  <a:pt x="21478540" y="4488735"/>
                  <a:pt x="21448332" y="4499304"/>
                  <a:pt x="21478540" y="4499304"/>
                </a:cubicBezTo>
                <a:cubicBezTo>
                  <a:pt x="21874248" y="4550638"/>
                  <a:pt x="22301672" y="4529500"/>
                  <a:pt x="22718528" y="4550638"/>
                </a:cubicBezTo>
                <a:cubicBezTo>
                  <a:pt x="22759308" y="4550638"/>
                  <a:pt x="22839356" y="4509873"/>
                  <a:pt x="22809148" y="4509873"/>
                </a:cubicBezTo>
                <a:cubicBezTo>
                  <a:pt x="22473852" y="4499304"/>
                  <a:pt x="22127984" y="4509873"/>
                  <a:pt x="21792688" y="4478166"/>
                </a:cubicBezTo>
                <a:cubicBezTo>
                  <a:pt x="21874248" y="4478166"/>
                  <a:pt x="21966380" y="4478166"/>
                  <a:pt x="22047936" y="4478166"/>
                </a:cubicBezTo>
                <a:cubicBezTo>
                  <a:pt x="22078144" y="4478166"/>
                  <a:pt x="22118924" y="4469107"/>
                  <a:pt x="22138556" y="4458538"/>
                </a:cubicBezTo>
                <a:cubicBezTo>
                  <a:pt x="22138556" y="4458538"/>
                  <a:pt x="22138556" y="4458538"/>
                  <a:pt x="22413440" y="4458538"/>
                </a:cubicBezTo>
                <a:cubicBezTo>
                  <a:pt x="22454220" y="4458538"/>
                  <a:pt x="22544840" y="4417773"/>
                  <a:pt x="22514632" y="4417773"/>
                </a:cubicBezTo>
                <a:cubicBezTo>
                  <a:pt x="22312248" y="4417773"/>
                  <a:pt x="22108352" y="4417773"/>
                  <a:pt x="21904456" y="4417773"/>
                </a:cubicBezTo>
                <a:cubicBezTo>
                  <a:pt x="22168764" y="4417773"/>
                  <a:pt x="22443644" y="4407204"/>
                  <a:pt x="22697384" y="4398145"/>
                </a:cubicBezTo>
                <a:cubicBezTo>
                  <a:pt x="22707956" y="4398145"/>
                  <a:pt x="22738164" y="4387576"/>
                  <a:pt x="22759308" y="4387576"/>
                </a:cubicBezTo>
                <a:cubicBezTo>
                  <a:pt x="22839356" y="4387576"/>
                  <a:pt x="22910340" y="4387576"/>
                  <a:pt x="22991900" y="4398145"/>
                </a:cubicBezTo>
                <a:cubicBezTo>
                  <a:pt x="22920912" y="4398145"/>
                  <a:pt x="22839356" y="4407204"/>
                  <a:pt x="22768368" y="4407204"/>
                </a:cubicBezTo>
                <a:cubicBezTo>
                  <a:pt x="22748736" y="4407204"/>
                  <a:pt x="22636968" y="4438910"/>
                  <a:pt x="22677748" y="4447969"/>
                </a:cubicBezTo>
                <a:cubicBezTo>
                  <a:pt x="22869560" y="4469107"/>
                  <a:pt x="23062884" y="4478166"/>
                  <a:pt x="23256208" y="4488735"/>
                </a:cubicBezTo>
                <a:cubicBezTo>
                  <a:pt x="23277352" y="4488735"/>
                  <a:pt x="23286416" y="4488735"/>
                  <a:pt x="23296988" y="4488735"/>
                </a:cubicBezTo>
                <a:cubicBezTo>
                  <a:pt x="23226000" y="4499304"/>
                  <a:pt x="23155016" y="4499304"/>
                  <a:pt x="23084028" y="4499304"/>
                </a:cubicBezTo>
                <a:cubicBezTo>
                  <a:pt x="23062884" y="4499304"/>
                  <a:pt x="22961692" y="4540069"/>
                  <a:pt x="22991900" y="4540069"/>
                </a:cubicBezTo>
                <a:cubicBezTo>
                  <a:pt x="23185224" y="4559697"/>
                  <a:pt x="23398180" y="4570266"/>
                  <a:pt x="23602076" y="4591404"/>
                </a:cubicBezTo>
                <a:cubicBezTo>
                  <a:pt x="23419324" y="4600463"/>
                  <a:pt x="23245636" y="4600463"/>
                  <a:pt x="23062884" y="4611031"/>
                </a:cubicBezTo>
                <a:cubicBezTo>
                  <a:pt x="23043252" y="4611031"/>
                  <a:pt x="22981328" y="4621600"/>
                  <a:pt x="22961692" y="4630659"/>
                </a:cubicBezTo>
                <a:cubicBezTo>
                  <a:pt x="22961692" y="4630659"/>
                  <a:pt x="22961692" y="4630659"/>
                  <a:pt x="22951120" y="4630659"/>
                </a:cubicBezTo>
                <a:cubicBezTo>
                  <a:pt x="22748736" y="4630659"/>
                  <a:pt x="22534268" y="4630659"/>
                  <a:pt x="22321308" y="4611031"/>
                </a:cubicBezTo>
                <a:cubicBezTo>
                  <a:pt x="22362088" y="4600463"/>
                  <a:pt x="22402868" y="4591404"/>
                  <a:pt x="22383232" y="4591404"/>
                </a:cubicBezTo>
                <a:cubicBezTo>
                  <a:pt x="22280528" y="4580835"/>
                  <a:pt x="22200480" y="4591404"/>
                  <a:pt x="22108352" y="4591404"/>
                </a:cubicBezTo>
                <a:cubicBezTo>
                  <a:pt x="22087204" y="4591404"/>
                  <a:pt x="21986012" y="4621600"/>
                  <a:pt x="22016220" y="4630659"/>
                </a:cubicBezTo>
                <a:cubicBezTo>
                  <a:pt x="22016220" y="4630659"/>
                  <a:pt x="22016220" y="4630659"/>
                  <a:pt x="22087204" y="4630659"/>
                </a:cubicBezTo>
                <a:cubicBezTo>
                  <a:pt x="22087204" y="4630659"/>
                  <a:pt x="22087204" y="4630659"/>
                  <a:pt x="22026792" y="4641228"/>
                </a:cubicBezTo>
                <a:cubicBezTo>
                  <a:pt x="22016220" y="4641228"/>
                  <a:pt x="21904456" y="4671425"/>
                  <a:pt x="21936172" y="4671425"/>
                </a:cubicBezTo>
                <a:cubicBezTo>
                  <a:pt x="22149128" y="4712190"/>
                  <a:pt x="22402868" y="4712190"/>
                  <a:pt x="22656604" y="4712190"/>
                </a:cubicBezTo>
                <a:cubicBezTo>
                  <a:pt x="22615824" y="4712190"/>
                  <a:pt x="22575044" y="4733328"/>
                  <a:pt x="22575044" y="4742387"/>
                </a:cubicBezTo>
                <a:cubicBezTo>
                  <a:pt x="22250324" y="4742387"/>
                  <a:pt x="21936172" y="4752956"/>
                  <a:pt x="21620512" y="4772584"/>
                </a:cubicBezTo>
                <a:cubicBezTo>
                  <a:pt x="21590304" y="4772584"/>
                  <a:pt x="21498172" y="4804290"/>
                  <a:pt x="21528380" y="4804290"/>
                </a:cubicBezTo>
                <a:cubicBezTo>
                  <a:pt x="21712640" y="4813349"/>
                  <a:pt x="21895392" y="4813349"/>
                  <a:pt x="22078144" y="4813349"/>
                </a:cubicBezTo>
                <a:cubicBezTo>
                  <a:pt x="21955808" y="4813349"/>
                  <a:pt x="21844040" y="4823918"/>
                  <a:pt x="21742848" y="4854115"/>
                </a:cubicBezTo>
                <a:cubicBezTo>
                  <a:pt x="21742848" y="4854115"/>
                  <a:pt x="21661288" y="4875252"/>
                  <a:pt x="21702068" y="4875252"/>
                </a:cubicBezTo>
                <a:cubicBezTo>
                  <a:pt x="21865184" y="4885821"/>
                  <a:pt x="22037364" y="4885821"/>
                  <a:pt x="22200480" y="4885821"/>
                </a:cubicBezTo>
                <a:cubicBezTo>
                  <a:pt x="22189908" y="4885821"/>
                  <a:pt x="22189908" y="4894880"/>
                  <a:pt x="22209544" y="4894880"/>
                </a:cubicBezTo>
                <a:cubicBezTo>
                  <a:pt x="22209544" y="4894880"/>
                  <a:pt x="22209544" y="4894880"/>
                  <a:pt x="22250324" y="4894880"/>
                </a:cubicBezTo>
                <a:cubicBezTo>
                  <a:pt x="22230688" y="4894880"/>
                  <a:pt x="22149128" y="4925077"/>
                  <a:pt x="22189908" y="4925077"/>
                </a:cubicBezTo>
                <a:cubicBezTo>
                  <a:pt x="22372660" y="4956783"/>
                  <a:pt x="22544840" y="4956783"/>
                  <a:pt x="22738164" y="4956783"/>
                </a:cubicBezTo>
                <a:cubicBezTo>
                  <a:pt x="22778940" y="4965842"/>
                  <a:pt x="22819720" y="4946214"/>
                  <a:pt x="22839356" y="4935646"/>
                </a:cubicBezTo>
                <a:cubicBezTo>
                  <a:pt x="22839356" y="4935646"/>
                  <a:pt x="22839356" y="4935646"/>
                  <a:pt x="22901280" y="4935646"/>
                </a:cubicBezTo>
                <a:cubicBezTo>
                  <a:pt x="22942056" y="4946214"/>
                  <a:pt x="22981328" y="4956783"/>
                  <a:pt x="23013044" y="4965842"/>
                </a:cubicBezTo>
                <a:cubicBezTo>
                  <a:pt x="22920912" y="4976411"/>
                  <a:pt x="22830292" y="4976411"/>
                  <a:pt x="22738164" y="4986980"/>
                </a:cubicBezTo>
                <a:cubicBezTo>
                  <a:pt x="22718528" y="4986980"/>
                  <a:pt x="22606764" y="5017177"/>
                  <a:pt x="22656604" y="5017177"/>
                </a:cubicBezTo>
                <a:cubicBezTo>
                  <a:pt x="22830292" y="5038314"/>
                  <a:pt x="23013044" y="5038314"/>
                  <a:pt x="23185224" y="5038314"/>
                </a:cubicBezTo>
                <a:cubicBezTo>
                  <a:pt x="23195796" y="5038314"/>
                  <a:pt x="23195796" y="5047373"/>
                  <a:pt x="23195796" y="5047373"/>
                </a:cubicBezTo>
                <a:cubicBezTo>
                  <a:pt x="23073456" y="5057942"/>
                  <a:pt x="22942056" y="5068511"/>
                  <a:pt x="22819720" y="5077570"/>
                </a:cubicBezTo>
                <a:cubicBezTo>
                  <a:pt x="22798576" y="5088139"/>
                  <a:pt x="22686812" y="5118335"/>
                  <a:pt x="22727588" y="5118335"/>
                </a:cubicBezTo>
                <a:cubicBezTo>
                  <a:pt x="23043252" y="5139473"/>
                  <a:pt x="23348340" y="5139473"/>
                  <a:pt x="23662488" y="5139473"/>
                </a:cubicBezTo>
                <a:cubicBezTo>
                  <a:pt x="23683636" y="5139473"/>
                  <a:pt x="23692696" y="5139473"/>
                  <a:pt x="23713840" y="5150042"/>
                </a:cubicBezTo>
                <a:cubicBezTo>
                  <a:pt x="23724412" y="5150042"/>
                  <a:pt x="23754620" y="5159101"/>
                  <a:pt x="23795400" y="5159101"/>
                </a:cubicBezTo>
                <a:cubicBezTo>
                  <a:pt x="23795400" y="5159101"/>
                  <a:pt x="23795400" y="5159101"/>
                  <a:pt x="23703268" y="5180239"/>
                </a:cubicBezTo>
                <a:cubicBezTo>
                  <a:pt x="23692696" y="5180239"/>
                  <a:pt x="23591504" y="5210435"/>
                  <a:pt x="23632284" y="5210435"/>
                </a:cubicBezTo>
                <a:cubicBezTo>
                  <a:pt x="23804460" y="5219494"/>
                  <a:pt x="23988724" y="5230063"/>
                  <a:pt x="24160900" y="5230063"/>
                </a:cubicBezTo>
                <a:cubicBezTo>
                  <a:pt x="24343652" y="5230063"/>
                  <a:pt x="24515832" y="5230063"/>
                  <a:pt x="24698584" y="5230063"/>
                </a:cubicBezTo>
                <a:cubicBezTo>
                  <a:pt x="24698584" y="5230063"/>
                  <a:pt x="24698584" y="5230063"/>
                  <a:pt x="24730300" y="5230063"/>
                </a:cubicBezTo>
                <a:cubicBezTo>
                  <a:pt x="24465992" y="5251201"/>
                  <a:pt x="24210744" y="5270829"/>
                  <a:pt x="23967580" y="5291966"/>
                </a:cubicBezTo>
                <a:cubicBezTo>
                  <a:pt x="24008356" y="5291966"/>
                  <a:pt x="24059708" y="5281397"/>
                  <a:pt x="24109552" y="5281397"/>
                </a:cubicBezTo>
                <a:cubicBezTo>
                  <a:pt x="24100488" y="5281397"/>
                  <a:pt x="24100488" y="5291966"/>
                  <a:pt x="24089916" y="5291966"/>
                </a:cubicBezTo>
                <a:cubicBezTo>
                  <a:pt x="24018932" y="5291966"/>
                  <a:pt x="23947944" y="5301025"/>
                  <a:pt x="23875448" y="5301025"/>
                </a:cubicBezTo>
                <a:cubicBezTo>
                  <a:pt x="23845240" y="5311594"/>
                  <a:pt x="23825608" y="5322163"/>
                  <a:pt x="23845240" y="5332732"/>
                </a:cubicBezTo>
                <a:cubicBezTo>
                  <a:pt x="23845240" y="5332732"/>
                  <a:pt x="23845240" y="5332732"/>
                  <a:pt x="23541664" y="5341791"/>
                </a:cubicBezTo>
                <a:cubicBezTo>
                  <a:pt x="23541664" y="5341791"/>
                  <a:pt x="23541664" y="5341791"/>
                  <a:pt x="23500884" y="5341791"/>
                </a:cubicBezTo>
                <a:cubicBezTo>
                  <a:pt x="23509944" y="5341791"/>
                  <a:pt x="23520516" y="5332732"/>
                  <a:pt x="23531092" y="5332732"/>
                </a:cubicBezTo>
                <a:cubicBezTo>
                  <a:pt x="23509944" y="5332732"/>
                  <a:pt x="23500884" y="5332732"/>
                  <a:pt x="23479740" y="5332732"/>
                </a:cubicBezTo>
                <a:cubicBezTo>
                  <a:pt x="23500884" y="5332732"/>
                  <a:pt x="23520516" y="5322163"/>
                  <a:pt x="23531092" y="5311594"/>
                </a:cubicBezTo>
                <a:lnTo>
                  <a:pt x="23550724" y="5311594"/>
                </a:lnTo>
                <a:cubicBezTo>
                  <a:pt x="23580932" y="5301025"/>
                  <a:pt x="23683636" y="5270829"/>
                  <a:pt x="23621712" y="5270829"/>
                </a:cubicBezTo>
                <a:cubicBezTo>
                  <a:pt x="23479740" y="5281397"/>
                  <a:pt x="23337768" y="5291966"/>
                  <a:pt x="23185224" y="5291966"/>
                </a:cubicBezTo>
                <a:cubicBezTo>
                  <a:pt x="23316624" y="5281397"/>
                  <a:pt x="23460104" y="5270829"/>
                  <a:pt x="23591504" y="5260260"/>
                </a:cubicBezTo>
                <a:cubicBezTo>
                  <a:pt x="23612648" y="5251201"/>
                  <a:pt x="23713840" y="5219494"/>
                  <a:pt x="23673064" y="5219494"/>
                </a:cubicBezTo>
                <a:cubicBezTo>
                  <a:pt x="23607364" y="5219494"/>
                  <a:pt x="23543928" y="5222136"/>
                  <a:pt x="23480306" y="5224779"/>
                </a:cubicBezTo>
                <a:lnTo>
                  <a:pt x="23363034" y="5227975"/>
                </a:lnTo>
                <a:lnTo>
                  <a:pt x="23386618" y="5219235"/>
                </a:lnTo>
                <a:cubicBezTo>
                  <a:pt x="23425556" y="5206283"/>
                  <a:pt x="23482760" y="5189298"/>
                  <a:pt x="23460104" y="5189298"/>
                </a:cubicBezTo>
                <a:cubicBezTo>
                  <a:pt x="23215428" y="5159101"/>
                  <a:pt x="22972264" y="5169670"/>
                  <a:pt x="22718528" y="5169670"/>
                </a:cubicBezTo>
                <a:cubicBezTo>
                  <a:pt x="22718528" y="5169670"/>
                  <a:pt x="22718528" y="5169670"/>
                  <a:pt x="22555412" y="5159101"/>
                </a:cubicBezTo>
                <a:cubicBezTo>
                  <a:pt x="22514632" y="5159101"/>
                  <a:pt x="22433072" y="5189298"/>
                  <a:pt x="22463280" y="5189298"/>
                </a:cubicBezTo>
                <a:cubicBezTo>
                  <a:pt x="22514632" y="5189298"/>
                  <a:pt x="22565984" y="5199866"/>
                  <a:pt x="22606764" y="5199866"/>
                </a:cubicBezTo>
                <a:cubicBezTo>
                  <a:pt x="22606764" y="5199866"/>
                  <a:pt x="22606764" y="5199866"/>
                  <a:pt x="22768368" y="5210435"/>
                </a:cubicBezTo>
                <a:cubicBezTo>
                  <a:pt x="22768368" y="5210435"/>
                  <a:pt x="22778940" y="5210435"/>
                  <a:pt x="22789512" y="5210435"/>
                </a:cubicBezTo>
                <a:cubicBezTo>
                  <a:pt x="22901280" y="5210435"/>
                  <a:pt x="23022104" y="5210435"/>
                  <a:pt x="23133872" y="5210435"/>
                </a:cubicBezTo>
                <a:cubicBezTo>
                  <a:pt x="23032680" y="5210435"/>
                  <a:pt x="22920912" y="5219494"/>
                  <a:pt x="22819720" y="5219494"/>
                </a:cubicBezTo>
                <a:cubicBezTo>
                  <a:pt x="22718528" y="5230063"/>
                  <a:pt x="22606764" y="5230063"/>
                  <a:pt x="22504060" y="5240632"/>
                </a:cubicBezTo>
                <a:cubicBezTo>
                  <a:pt x="22484424" y="5240632"/>
                  <a:pt x="22383232" y="5270829"/>
                  <a:pt x="22422500" y="5270829"/>
                </a:cubicBezTo>
                <a:cubicBezTo>
                  <a:pt x="22544840" y="5281397"/>
                  <a:pt x="22656604" y="5281397"/>
                  <a:pt x="22778940" y="5281397"/>
                </a:cubicBezTo>
                <a:cubicBezTo>
                  <a:pt x="22890708" y="5281397"/>
                  <a:pt x="23013044" y="5281397"/>
                  <a:pt x="23124808" y="5270829"/>
                </a:cubicBezTo>
                <a:cubicBezTo>
                  <a:pt x="23094604" y="5281397"/>
                  <a:pt x="23053824" y="5281397"/>
                  <a:pt x="23013044" y="5291966"/>
                </a:cubicBezTo>
                <a:cubicBezTo>
                  <a:pt x="23002472" y="5291966"/>
                  <a:pt x="22910340" y="5322163"/>
                  <a:pt x="22951120" y="5322163"/>
                </a:cubicBezTo>
                <a:cubicBezTo>
                  <a:pt x="22981328" y="5322163"/>
                  <a:pt x="23022104" y="5322163"/>
                  <a:pt x="23053824" y="5322163"/>
                </a:cubicBezTo>
                <a:cubicBezTo>
                  <a:pt x="23053824" y="5322163"/>
                  <a:pt x="23053824" y="5322163"/>
                  <a:pt x="23032680" y="5332732"/>
                </a:cubicBezTo>
                <a:cubicBezTo>
                  <a:pt x="22901280" y="5332732"/>
                  <a:pt x="22768368" y="5332732"/>
                  <a:pt x="22636968" y="5332732"/>
                </a:cubicBezTo>
                <a:cubicBezTo>
                  <a:pt x="22565984" y="5332732"/>
                  <a:pt x="22504060" y="5332732"/>
                  <a:pt x="22433072" y="5332732"/>
                </a:cubicBezTo>
                <a:cubicBezTo>
                  <a:pt x="22422500" y="5341791"/>
                  <a:pt x="22422500" y="5341791"/>
                  <a:pt x="22433072" y="5341791"/>
                </a:cubicBezTo>
                <a:cubicBezTo>
                  <a:pt x="22433072" y="5341791"/>
                  <a:pt x="22433072" y="5341791"/>
                  <a:pt x="22596192" y="5341791"/>
                </a:cubicBezTo>
                <a:cubicBezTo>
                  <a:pt x="22555412" y="5352360"/>
                  <a:pt x="22514632" y="5362928"/>
                  <a:pt x="22544840" y="5362928"/>
                </a:cubicBezTo>
                <a:cubicBezTo>
                  <a:pt x="22636968" y="5371987"/>
                  <a:pt x="22738164" y="5371987"/>
                  <a:pt x="22830292" y="5371987"/>
                </a:cubicBezTo>
                <a:cubicBezTo>
                  <a:pt x="22798576" y="5382556"/>
                  <a:pt x="22759308" y="5393125"/>
                  <a:pt x="22789512" y="5393125"/>
                </a:cubicBezTo>
                <a:cubicBezTo>
                  <a:pt x="22830292" y="5403694"/>
                  <a:pt x="22869560" y="5403694"/>
                  <a:pt x="22910340" y="5393125"/>
                </a:cubicBezTo>
                <a:cubicBezTo>
                  <a:pt x="22910340" y="5393125"/>
                  <a:pt x="22910340" y="5393125"/>
                  <a:pt x="22904110" y="5394446"/>
                </a:cubicBezTo>
                <a:lnTo>
                  <a:pt x="22863928" y="5402967"/>
                </a:lnTo>
                <a:lnTo>
                  <a:pt x="22830292" y="5403694"/>
                </a:lnTo>
                <a:cubicBezTo>
                  <a:pt x="22839356" y="5403694"/>
                  <a:pt x="22849928" y="5403694"/>
                  <a:pt x="22849928" y="5403694"/>
                </a:cubicBezTo>
                <a:cubicBezTo>
                  <a:pt x="22860500" y="5403694"/>
                  <a:pt x="22860500" y="5403694"/>
                  <a:pt x="22860500" y="5403694"/>
                </a:cubicBezTo>
                <a:lnTo>
                  <a:pt x="22863928" y="5402967"/>
                </a:lnTo>
                <a:lnTo>
                  <a:pt x="23135950" y="5397088"/>
                </a:lnTo>
                <a:cubicBezTo>
                  <a:pt x="23238840" y="5393125"/>
                  <a:pt x="23343054" y="5387841"/>
                  <a:pt x="23449532" y="5382556"/>
                </a:cubicBezTo>
                <a:cubicBezTo>
                  <a:pt x="23449532" y="5382556"/>
                  <a:pt x="23449532" y="5382556"/>
                  <a:pt x="23632284" y="5382556"/>
                </a:cubicBezTo>
                <a:cubicBezTo>
                  <a:pt x="23612648" y="5393125"/>
                  <a:pt x="23580932" y="5403694"/>
                  <a:pt x="23561296" y="5412753"/>
                </a:cubicBezTo>
                <a:cubicBezTo>
                  <a:pt x="23591504" y="5408223"/>
                  <a:pt x="23619446" y="5405958"/>
                  <a:pt x="23647388" y="5404826"/>
                </a:cubicBezTo>
                <a:lnTo>
                  <a:pt x="23680628" y="5404389"/>
                </a:lnTo>
                <a:lnTo>
                  <a:pt x="23656070" y="5410063"/>
                </a:lnTo>
                <a:cubicBezTo>
                  <a:pt x="23620104" y="5421529"/>
                  <a:pt x="23568848" y="5444459"/>
                  <a:pt x="23591504" y="5444459"/>
                </a:cubicBezTo>
                <a:cubicBezTo>
                  <a:pt x="23692696" y="5453518"/>
                  <a:pt x="23804460" y="5453518"/>
                  <a:pt x="23907164" y="5444459"/>
                </a:cubicBezTo>
                <a:cubicBezTo>
                  <a:pt x="23875448" y="5453518"/>
                  <a:pt x="23815036" y="5485225"/>
                  <a:pt x="23845240" y="5485225"/>
                </a:cubicBezTo>
                <a:cubicBezTo>
                  <a:pt x="24038564" y="5494284"/>
                  <a:pt x="24231888" y="5485225"/>
                  <a:pt x="24435784" y="5474656"/>
                </a:cubicBezTo>
                <a:cubicBezTo>
                  <a:pt x="24475052" y="5474656"/>
                  <a:pt x="24547548" y="5444459"/>
                  <a:pt x="24536976" y="5433891"/>
                </a:cubicBezTo>
                <a:cubicBezTo>
                  <a:pt x="24496196" y="5433891"/>
                  <a:pt x="24455420" y="5444459"/>
                  <a:pt x="24425212" y="5444459"/>
                </a:cubicBezTo>
                <a:cubicBezTo>
                  <a:pt x="24414640" y="5444459"/>
                  <a:pt x="24395004" y="5453518"/>
                  <a:pt x="24373860" y="5453518"/>
                </a:cubicBezTo>
                <a:cubicBezTo>
                  <a:pt x="24354224" y="5444459"/>
                  <a:pt x="24313448" y="5444459"/>
                  <a:pt x="24251524" y="5444459"/>
                </a:cubicBezTo>
                <a:lnTo>
                  <a:pt x="24191108" y="5444459"/>
                </a:lnTo>
                <a:cubicBezTo>
                  <a:pt x="24191108" y="5444459"/>
                  <a:pt x="24180536" y="5444459"/>
                  <a:pt x="24171476" y="5444459"/>
                </a:cubicBezTo>
                <a:lnTo>
                  <a:pt x="24120124" y="5444459"/>
                </a:lnTo>
                <a:cubicBezTo>
                  <a:pt x="24130696" y="5433891"/>
                  <a:pt x="24139756" y="5433891"/>
                  <a:pt x="24150328" y="5423322"/>
                </a:cubicBezTo>
                <a:cubicBezTo>
                  <a:pt x="24210744" y="5423322"/>
                  <a:pt x="24283240" y="5423322"/>
                  <a:pt x="24343652" y="5423322"/>
                </a:cubicBezTo>
                <a:cubicBezTo>
                  <a:pt x="24373860" y="5412753"/>
                  <a:pt x="24404068" y="5412753"/>
                  <a:pt x="24425212" y="5403694"/>
                </a:cubicBezTo>
                <a:cubicBezTo>
                  <a:pt x="24739364" y="5393125"/>
                  <a:pt x="25055024" y="5371987"/>
                  <a:pt x="25379748" y="5362928"/>
                </a:cubicBezTo>
                <a:cubicBezTo>
                  <a:pt x="25207568" y="5371987"/>
                  <a:pt x="25033880" y="5393125"/>
                  <a:pt x="24872272" y="5423322"/>
                </a:cubicBezTo>
                <a:cubicBezTo>
                  <a:pt x="24851128" y="5423322"/>
                  <a:pt x="24739364" y="5464087"/>
                  <a:pt x="24780140" y="5464087"/>
                </a:cubicBezTo>
                <a:cubicBezTo>
                  <a:pt x="24780140" y="5464087"/>
                  <a:pt x="24780140" y="5464087"/>
                  <a:pt x="24831492" y="5464087"/>
                </a:cubicBezTo>
                <a:cubicBezTo>
                  <a:pt x="24780140" y="5464087"/>
                  <a:pt x="24739364" y="5474656"/>
                  <a:pt x="24689520" y="5474656"/>
                </a:cubicBezTo>
                <a:cubicBezTo>
                  <a:pt x="24678948" y="5474656"/>
                  <a:pt x="24657804" y="5485225"/>
                  <a:pt x="24648740" y="5485225"/>
                </a:cubicBezTo>
                <a:cubicBezTo>
                  <a:pt x="24618536" y="5485225"/>
                  <a:pt x="24577756" y="5494284"/>
                  <a:pt x="24547548" y="5494284"/>
                </a:cubicBezTo>
                <a:cubicBezTo>
                  <a:pt x="24657804" y="5494284"/>
                  <a:pt x="24769568" y="5494284"/>
                  <a:pt x="24891908" y="5494284"/>
                </a:cubicBezTo>
                <a:cubicBezTo>
                  <a:pt x="24891908" y="5494284"/>
                  <a:pt x="24891908" y="5494284"/>
                  <a:pt x="24820920" y="5504853"/>
                </a:cubicBezTo>
                <a:cubicBezTo>
                  <a:pt x="24810348" y="5504853"/>
                  <a:pt x="24780140" y="5515422"/>
                  <a:pt x="24760508" y="5524481"/>
                </a:cubicBezTo>
                <a:cubicBezTo>
                  <a:pt x="24861700" y="5515422"/>
                  <a:pt x="24962892" y="5504853"/>
                  <a:pt x="25064084" y="5504853"/>
                </a:cubicBezTo>
                <a:cubicBezTo>
                  <a:pt x="24984036" y="5515422"/>
                  <a:pt x="24902480" y="5524481"/>
                  <a:pt x="24820920" y="5545618"/>
                </a:cubicBezTo>
                <a:cubicBezTo>
                  <a:pt x="24922112" y="5545618"/>
                  <a:pt x="25014244" y="5545618"/>
                  <a:pt x="25115436" y="5545618"/>
                </a:cubicBezTo>
                <a:cubicBezTo>
                  <a:pt x="25126008" y="5545618"/>
                  <a:pt x="25136580" y="5556187"/>
                  <a:pt x="25145644" y="5556187"/>
                </a:cubicBezTo>
                <a:cubicBezTo>
                  <a:pt x="25166788" y="5556187"/>
                  <a:pt x="25177360" y="5556187"/>
                  <a:pt x="25186424" y="5556187"/>
                </a:cubicBezTo>
                <a:cubicBezTo>
                  <a:pt x="25177360" y="5556187"/>
                  <a:pt x="25166788" y="5556187"/>
                  <a:pt x="25156216" y="5565246"/>
                </a:cubicBezTo>
                <a:cubicBezTo>
                  <a:pt x="25145644" y="5565246"/>
                  <a:pt x="25136580" y="5565246"/>
                  <a:pt x="25115436" y="5565246"/>
                </a:cubicBezTo>
                <a:cubicBezTo>
                  <a:pt x="25024816" y="5575815"/>
                  <a:pt x="24922112" y="5586384"/>
                  <a:pt x="24820920" y="5606012"/>
                </a:cubicBezTo>
                <a:cubicBezTo>
                  <a:pt x="24780140" y="5616580"/>
                  <a:pt x="24739364" y="5636208"/>
                  <a:pt x="24769568" y="5636208"/>
                </a:cubicBezTo>
                <a:cubicBezTo>
                  <a:pt x="24851128" y="5636208"/>
                  <a:pt x="24932684" y="5636208"/>
                  <a:pt x="25003672" y="5627149"/>
                </a:cubicBezTo>
                <a:cubicBezTo>
                  <a:pt x="25003672" y="5627149"/>
                  <a:pt x="25003672" y="5627149"/>
                  <a:pt x="24962892" y="5636208"/>
                </a:cubicBezTo>
                <a:lnTo>
                  <a:pt x="24973464" y="5636208"/>
                </a:lnTo>
                <a:cubicBezTo>
                  <a:pt x="24973464" y="5636208"/>
                  <a:pt x="24973464" y="5636208"/>
                  <a:pt x="25156216" y="5636208"/>
                </a:cubicBezTo>
                <a:cubicBezTo>
                  <a:pt x="25156216" y="5636208"/>
                  <a:pt x="25156216" y="5636208"/>
                  <a:pt x="25431096" y="5606012"/>
                </a:cubicBezTo>
                <a:cubicBezTo>
                  <a:pt x="25471876" y="5596953"/>
                  <a:pt x="25551924" y="5556187"/>
                  <a:pt x="25521716" y="5556187"/>
                </a:cubicBezTo>
                <a:cubicBezTo>
                  <a:pt x="25308760" y="5575815"/>
                  <a:pt x="25095804" y="5606012"/>
                  <a:pt x="24882844" y="5627149"/>
                </a:cubicBezTo>
                <a:cubicBezTo>
                  <a:pt x="25166788" y="5596953"/>
                  <a:pt x="25441668" y="5556187"/>
                  <a:pt x="25715040" y="5515422"/>
                </a:cubicBezTo>
                <a:cubicBezTo>
                  <a:pt x="25725612" y="5515422"/>
                  <a:pt x="25755820" y="5504853"/>
                  <a:pt x="25776964" y="5494284"/>
                </a:cubicBezTo>
                <a:cubicBezTo>
                  <a:pt x="25857012" y="5494284"/>
                  <a:pt x="25938572" y="5485225"/>
                  <a:pt x="26020132" y="5474656"/>
                </a:cubicBezTo>
                <a:cubicBezTo>
                  <a:pt x="25949144" y="5485225"/>
                  <a:pt x="25867584" y="5504853"/>
                  <a:pt x="25786028" y="5515422"/>
                </a:cubicBezTo>
                <a:cubicBezTo>
                  <a:pt x="25766392" y="5524481"/>
                  <a:pt x="25654628" y="5565246"/>
                  <a:pt x="25704468" y="5565246"/>
                </a:cubicBezTo>
                <a:cubicBezTo>
                  <a:pt x="25908364" y="5565246"/>
                  <a:pt x="26110752" y="5545618"/>
                  <a:pt x="26314648" y="5535049"/>
                </a:cubicBezTo>
                <a:cubicBezTo>
                  <a:pt x="26325220" y="5535049"/>
                  <a:pt x="26344852" y="5535049"/>
                  <a:pt x="26355424" y="5535049"/>
                </a:cubicBezTo>
                <a:cubicBezTo>
                  <a:pt x="26273868" y="5545618"/>
                  <a:pt x="26202880" y="5556187"/>
                  <a:pt x="26131896" y="5575815"/>
                </a:cubicBezTo>
                <a:cubicBezTo>
                  <a:pt x="26101688" y="5575815"/>
                  <a:pt x="25998984" y="5616580"/>
                  <a:pt x="26039764" y="5616580"/>
                </a:cubicBezTo>
                <a:cubicBezTo>
                  <a:pt x="26243660" y="5616580"/>
                  <a:pt x="26467192" y="5606012"/>
                  <a:pt x="26680148" y="5596953"/>
                </a:cubicBezTo>
                <a:cubicBezTo>
                  <a:pt x="26497396" y="5627149"/>
                  <a:pt x="26304072" y="5657346"/>
                  <a:pt x="26121324" y="5676974"/>
                </a:cubicBezTo>
                <a:cubicBezTo>
                  <a:pt x="26101688" y="5676974"/>
                  <a:pt x="26030704" y="5707170"/>
                  <a:pt x="26020132" y="5717739"/>
                </a:cubicBezTo>
                <a:lnTo>
                  <a:pt x="26009556" y="5717739"/>
                </a:lnTo>
                <a:cubicBezTo>
                  <a:pt x="25816236" y="5738877"/>
                  <a:pt x="25613848" y="5758505"/>
                  <a:pt x="25409952" y="5769074"/>
                </a:cubicBezTo>
                <a:cubicBezTo>
                  <a:pt x="25441668" y="5769074"/>
                  <a:pt x="25471876" y="5769074"/>
                  <a:pt x="25502084" y="5769074"/>
                </a:cubicBezTo>
                <a:cubicBezTo>
                  <a:pt x="25338968" y="5788701"/>
                  <a:pt x="25177360" y="5799270"/>
                  <a:pt x="25024816" y="5818898"/>
                </a:cubicBezTo>
                <a:cubicBezTo>
                  <a:pt x="25024816" y="5818898"/>
                  <a:pt x="25024816" y="5818898"/>
                  <a:pt x="25104864" y="5818898"/>
                </a:cubicBezTo>
                <a:cubicBezTo>
                  <a:pt x="25085228" y="5829467"/>
                  <a:pt x="25064084" y="5829467"/>
                  <a:pt x="25044452" y="5829467"/>
                </a:cubicBezTo>
                <a:cubicBezTo>
                  <a:pt x="25024816" y="5840036"/>
                  <a:pt x="24962892" y="5859664"/>
                  <a:pt x="24943256" y="5870232"/>
                </a:cubicBezTo>
                <a:cubicBezTo>
                  <a:pt x="25044452" y="5870232"/>
                  <a:pt x="25145644" y="5870232"/>
                  <a:pt x="25237776" y="5870232"/>
                </a:cubicBezTo>
                <a:cubicBezTo>
                  <a:pt x="25196996" y="5870232"/>
                  <a:pt x="25156216" y="5870232"/>
                  <a:pt x="25104864" y="5880801"/>
                </a:cubicBezTo>
                <a:cubicBezTo>
                  <a:pt x="25298188" y="5880801"/>
                  <a:pt x="25502084" y="5850605"/>
                  <a:pt x="25704468" y="5829467"/>
                </a:cubicBezTo>
                <a:cubicBezTo>
                  <a:pt x="25663688" y="5840036"/>
                  <a:pt x="25624420" y="5859664"/>
                  <a:pt x="25624420" y="5870232"/>
                </a:cubicBezTo>
                <a:cubicBezTo>
                  <a:pt x="25289124" y="5900429"/>
                  <a:pt x="24953832" y="5951763"/>
                  <a:pt x="24627596" y="6012157"/>
                </a:cubicBezTo>
                <a:cubicBezTo>
                  <a:pt x="24607964" y="6012157"/>
                  <a:pt x="24547548" y="6043863"/>
                  <a:pt x="24536976" y="6052922"/>
                </a:cubicBezTo>
                <a:cubicBezTo>
                  <a:pt x="24526404" y="6052922"/>
                  <a:pt x="24526404" y="6063491"/>
                  <a:pt x="24536976" y="6052922"/>
                </a:cubicBezTo>
                <a:cubicBezTo>
                  <a:pt x="24730300" y="6043863"/>
                  <a:pt x="24922112" y="6022726"/>
                  <a:pt x="25115436" y="5992529"/>
                </a:cubicBezTo>
                <a:cubicBezTo>
                  <a:pt x="24984036" y="6012157"/>
                  <a:pt x="24872272" y="6043863"/>
                  <a:pt x="24769568" y="6074060"/>
                </a:cubicBezTo>
                <a:cubicBezTo>
                  <a:pt x="24760508" y="6083119"/>
                  <a:pt x="24689520" y="6113316"/>
                  <a:pt x="24719728" y="6104257"/>
                </a:cubicBezTo>
                <a:cubicBezTo>
                  <a:pt x="24902480" y="6093688"/>
                  <a:pt x="25074656" y="6074060"/>
                  <a:pt x="25248348" y="6052922"/>
                </a:cubicBezTo>
                <a:cubicBezTo>
                  <a:pt x="25237776" y="6063491"/>
                  <a:pt x="25237776" y="6063491"/>
                  <a:pt x="25257408" y="6063491"/>
                </a:cubicBezTo>
                <a:cubicBezTo>
                  <a:pt x="25257408" y="6063491"/>
                  <a:pt x="25257408" y="6063491"/>
                  <a:pt x="25263828" y="6063491"/>
                </a:cubicBezTo>
                <a:lnTo>
                  <a:pt x="25298188" y="6063491"/>
                </a:lnTo>
                <a:cubicBezTo>
                  <a:pt x="25289124" y="6063491"/>
                  <a:pt x="25196996" y="6104257"/>
                  <a:pt x="25237776" y="6104257"/>
                </a:cubicBezTo>
                <a:cubicBezTo>
                  <a:pt x="25431096" y="6104257"/>
                  <a:pt x="25624420" y="6083119"/>
                  <a:pt x="25826808" y="6074060"/>
                </a:cubicBezTo>
                <a:cubicBezTo>
                  <a:pt x="25857012" y="6063491"/>
                  <a:pt x="25908364" y="6043863"/>
                  <a:pt x="25918936" y="6033294"/>
                </a:cubicBezTo>
                <a:cubicBezTo>
                  <a:pt x="25918936" y="6033294"/>
                  <a:pt x="25918936" y="6033294"/>
                  <a:pt x="25989924" y="6022726"/>
                </a:cubicBezTo>
                <a:cubicBezTo>
                  <a:pt x="26030704" y="6033294"/>
                  <a:pt x="26071480" y="6033294"/>
                  <a:pt x="26110752" y="6043863"/>
                </a:cubicBezTo>
                <a:cubicBezTo>
                  <a:pt x="26009556" y="6063491"/>
                  <a:pt x="25918936" y="6074060"/>
                  <a:pt x="25826808" y="6093688"/>
                </a:cubicBezTo>
                <a:cubicBezTo>
                  <a:pt x="25796600" y="6104257"/>
                  <a:pt x="25695408" y="6145022"/>
                  <a:pt x="25736188" y="6134453"/>
                </a:cubicBezTo>
                <a:cubicBezTo>
                  <a:pt x="25928000" y="6134453"/>
                  <a:pt x="26110752" y="6113316"/>
                  <a:pt x="26295012" y="6093688"/>
                </a:cubicBezTo>
                <a:cubicBezTo>
                  <a:pt x="26304072" y="6093688"/>
                  <a:pt x="26304072" y="6104257"/>
                  <a:pt x="26314648" y="6104257"/>
                </a:cubicBezTo>
                <a:cubicBezTo>
                  <a:pt x="26183248" y="6123884"/>
                  <a:pt x="26050336" y="6154081"/>
                  <a:pt x="25918936" y="6185788"/>
                </a:cubicBezTo>
                <a:cubicBezTo>
                  <a:pt x="25897792" y="6185788"/>
                  <a:pt x="25786028" y="6226553"/>
                  <a:pt x="25826808" y="6226553"/>
                </a:cubicBezTo>
                <a:cubicBezTo>
                  <a:pt x="26151528" y="6205415"/>
                  <a:pt x="26486824" y="6175219"/>
                  <a:pt x="26813060" y="6134453"/>
                </a:cubicBezTo>
                <a:cubicBezTo>
                  <a:pt x="26822120" y="6134453"/>
                  <a:pt x="26843264" y="6134453"/>
                  <a:pt x="26862900" y="6134453"/>
                </a:cubicBezTo>
                <a:cubicBezTo>
                  <a:pt x="26873472" y="6145022"/>
                  <a:pt x="26914252" y="6145022"/>
                  <a:pt x="26944456" y="6145022"/>
                </a:cubicBezTo>
                <a:cubicBezTo>
                  <a:pt x="26944456" y="6145022"/>
                  <a:pt x="26944456" y="6145022"/>
                  <a:pt x="26862900" y="6164650"/>
                </a:cubicBezTo>
                <a:cubicBezTo>
                  <a:pt x="26843264" y="6175219"/>
                  <a:pt x="26742072" y="6215984"/>
                  <a:pt x="26791912" y="6215984"/>
                </a:cubicBezTo>
                <a:cubicBezTo>
                  <a:pt x="26965604" y="6205415"/>
                  <a:pt x="27157416" y="6185788"/>
                  <a:pt x="27340168" y="6175219"/>
                </a:cubicBezTo>
                <a:cubicBezTo>
                  <a:pt x="27533492" y="6145022"/>
                  <a:pt x="27716240" y="6123884"/>
                  <a:pt x="27898992" y="6104257"/>
                </a:cubicBezTo>
                <a:cubicBezTo>
                  <a:pt x="27898992" y="6104257"/>
                  <a:pt x="27898992" y="6104257"/>
                  <a:pt x="27930708" y="6104257"/>
                </a:cubicBezTo>
                <a:cubicBezTo>
                  <a:pt x="27655828" y="6154081"/>
                  <a:pt x="27380948" y="6215984"/>
                  <a:pt x="27107576" y="6256750"/>
                </a:cubicBezTo>
                <a:cubicBezTo>
                  <a:pt x="27086428" y="6256750"/>
                  <a:pt x="26985236" y="6306574"/>
                  <a:pt x="27015444" y="6306574"/>
                </a:cubicBezTo>
                <a:cubicBezTo>
                  <a:pt x="27015444" y="6306574"/>
                  <a:pt x="27015444" y="6306574"/>
                  <a:pt x="26701292" y="6357909"/>
                </a:cubicBezTo>
                <a:cubicBezTo>
                  <a:pt x="26701292" y="6357909"/>
                  <a:pt x="26701292" y="6357909"/>
                  <a:pt x="26660516" y="6357909"/>
                </a:cubicBezTo>
                <a:cubicBezTo>
                  <a:pt x="26701292" y="6347340"/>
                  <a:pt x="26751136" y="6317143"/>
                  <a:pt x="26701292" y="6327712"/>
                </a:cubicBezTo>
                <a:cubicBezTo>
                  <a:pt x="26680148" y="6327712"/>
                  <a:pt x="26660516" y="6327712"/>
                  <a:pt x="26630308" y="6338281"/>
                </a:cubicBezTo>
                <a:cubicBezTo>
                  <a:pt x="26660516" y="6327712"/>
                  <a:pt x="26680148" y="6327712"/>
                  <a:pt x="26710356" y="6317143"/>
                </a:cubicBezTo>
                <a:cubicBezTo>
                  <a:pt x="26742072" y="6306574"/>
                  <a:pt x="26843264" y="6265809"/>
                  <a:pt x="26782852" y="6276378"/>
                </a:cubicBezTo>
                <a:cubicBezTo>
                  <a:pt x="26630308" y="6297515"/>
                  <a:pt x="26477764" y="6327712"/>
                  <a:pt x="26325220" y="6347340"/>
                </a:cubicBezTo>
                <a:cubicBezTo>
                  <a:pt x="26467192" y="6317143"/>
                  <a:pt x="26609164" y="6286946"/>
                  <a:pt x="26742072" y="6265809"/>
                </a:cubicBezTo>
                <a:cubicBezTo>
                  <a:pt x="26772280" y="6256750"/>
                  <a:pt x="26862900" y="6215984"/>
                  <a:pt x="26832692" y="6215984"/>
                </a:cubicBezTo>
                <a:cubicBezTo>
                  <a:pt x="26690720" y="6235612"/>
                  <a:pt x="26557812" y="6256750"/>
                  <a:pt x="26426412" y="6276378"/>
                </a:cubicBezTo>
                <a:cubicBezTo>
                  <a:pt x="26426412" y="6276378"/>
                  <a:pt x="26426412" y="6276378"/>
                  <a:pt x="26507968" y="6256750"/>
                </a:cubicBezTo>
                <a:cubicBezTo>
                  <a:pt x="26518544" y="6256750"/>
                  <a:pt x="26630308" y="6215984"/>
                  <a:pt x="26598592" y="6215984"/>
                </a:cubicBezTo>
                <a:cubicBezTo>
                  <a:pt x="26344852" y="6215984"/>
                  <a:pt x="26091116" y="6246181"/>
                  <a:pt x="25826808" y="6276378"/>
                </a:cubicBezTo>
                <a:cubicBezTo>
                  <a:pt x="25826808" y="6276378"/>
                  <a:pt x="25826808" y="6276378"/>
                  <a:pt x="25654628" y="6286946"/>
                </a:cubicBezTo>
                <a:cubicBezTo>
                  <a:pt x="25613848" y="6286946"/>
                  <a:pt x="25521716" y="6338281"/>
                  <a:pt x="25551924" y="6327712"/>
                </a:cubicBezTo>
                <a:cubicBezTo>
                  <a:pt x="25613848" y="6327712"/>
                  <a:pt x="25663688" y="6327712"/>
                  <a:pt x="25715040" y="6317143"/>
                </a:cubicBezTo>
                <a:cubicBezTo>
                  <a:pt x="25715040" y="6317143"/>
                  <a:pt x="25715040" y="6317143"/>
                  <a:pt x="25878160" y="6306574"/>
                </a:cubicBezTo>
                <a:cubicBezTo>
                  <a:pt x="25888732" y="6306574"/>
                  <a:pt x="25888732" y="6306574"/>
                  <a:pt x="25897792" y="6306574"/>
                </a:cubicBezTo>
                <a:cubicBezTo>
                  <a:pt x="26020132" y="6297515"/>
                  <a:pt x="26142468" y="6276378"/>
                  <a:pt x="26263296" y="6265809"/>
                </a:cubicBezTo>
                <a:cubicBezTo>
                  <a:pt x="26151528" y="6286946"/>
                  <a:pt x="26039764" y="6306574"/>
                  <a:pt x="25938572" y="6317143"/>
                </a:cubicBezTo>
                <a:cubicBezTo>
                  <a:pt x="25826808" y="6338281"/>
                  <a:pt x="25715040" y="6347340"/>
                  <a:pt x="25613848" y="6368477"/>
                </a:cubicBezTo>
                <a:cubicBezTo>
                  <a:pt x="25592704" y="6379046"/>
                  <a:pt x="25480940" y="6418302"/>
                  <a:pt x="25521716" y="6418302"/>
                </a:cubicBezTo>
                <a:cubicBezTo>
                  <a:pt x="25644056" y="6409243"/>
                  <a:pt x="25776964" y="6398674"/>
                  <a:pt x="25897792" y="6388105"/>
                </a:cubicBezTo>
                <a:cubicBezTo>
                  <a:pt x="26020132" y="6368477"/>
                  <a:pt x="26142468" y="6347340"/>
                  <a:pt x="26263296" y="6338281"/>
                </a:cubicBezTo>
                <a:cubicBezTo>
                  <a:pt x="26224024" y="6347340"/>
                  <a:pt x="26183248" y="6357909"/>
                  <a:pt x="26142468" y="6368477"/>
                </a:cubicBezTo>
                <a:cubicBezTo>
                  <a:pt x="26131896" y="6368477"/>
                  <a:pt x="26039764" y="6409243"/>
                  <a:pt x="26091116" y="6409243"/>
                </a:cubicBezTo>
                <a:cubicBezTo>
                  <a:pt x="26106220" y="6403959"/>
                  <a:pt x="26121322" y="6401316"/>
                  <a:pt x="26137748" y="6399995"/>
                </a:cubicBezTo>
                <a:lnTo>
                  <a:pt x="26168470" y="6399251"/>
                </a:lnTo>
                <a:lnTo>
                  <a:pt x="25960850" y="6427738"/>
                </a:lnTo>
                <a:cubicBezTo>
                  <a:pt x="25890996" y="6436797"/>
                  <a:pt x="25822276" y="6444724"/>
                  <a:pt x="25755820" y="6450008"/>
                </a:cubicBezTo>
                <a:cubicBezTo>
                  <a:pt x="25592704" y="6469636"/>
                  <a:pt x="25390320" y="6490774"/>
                  <a:pt x="25289124" y="6540598"/>
                </a:cubicBezTo>
                <a:cubicBezTo>
                  <a:pt x="25216628" y="6570795"/>
                  <a:pt x="25308760" y="6551167"/>
                  <a:pt x="25349540" y="6530030"/>
                </a:cubicBezTo>
                <a:cubicBezTo>
                  <a:pt x="25369172" y="6530030"/>
                  <a:pt x="25450732" y="6520971"/>
                  <a:pt x="25521716" y="6510402"/>
                </a:cubicBezTo>
                <a:cubicBezTo>
                  <a:pt x="25502084" y="6520971"/>
                  <a:pt x="25480940" y="6530030"/>
                  <a:pt x="25511144" y="6530030"/>
                </a:cubicBezTo>
                <a:cubicBezTo>
                  <a:pt x="25878160" y="6530030"/>
                  <a:pt x="26243660" y="6469636"/>
                  <a:pt x="26609164" y="6409243"/>
                </a:cubicBezTo>
                <a:cubicBezTo>
                  <a:pt x="26609164" y="6409243"/>
                  <a:pt x="26609164" y="6409243"/>
                  <a:pt x="26802484" y="6388105"/>
                </a:cubicBezTo>
                <a:cubicBezTo>
                  <a:pt x="26772280" y="6398674"/>
                  <a:pt x="26720928" y="6418302"/>
                  <a:pt x="26720928" y="6428871"/>
                </a:cubicBezTo>
                <a:cubicBezTo>
                  <a:pt x="26557812" y="6450008"/>
                  <a:pt x="26396204" y="6469636"/>
                  <a:pt x="26243660" y="6490774"/>
                </a:cubicBezTo>
                <a:cubicBezTo>
                  <a:pt x="26080544" y="6520971"/>
                  <a:pt x="25918936" y="6540598"/>
                  <a:pt x="25755820" y="6570795"/>
                </a:cubicBezTo>
                <a:cubicBezTo>
                  <a:pt x="25725612" y="6570795"/>
                  <a:pt x="25644056" y="6611561"/>
                  <a:pt x="25674264" y="6611561"/>
                </a:cubicBezTo>
                <a:cubicBezTo>
                  <a:pt x="25755820" y="6600992"/>
                  <a:pt x="25837380" y="6591933"/>
                  <a:pt x="25928000" y="6581364"/>
                </a:cubicBezTo>
                <a:cubicBezTo>
                  <a:pt x="26009556" y="6570795"/>
                  <a:pt x="26101688" y="6560226"/>
                  <a:pt x="26183248" y="6551167"/>
                </a:cubicBezTo>
                <a:cubicBezTo>
                  <a:pt x="26151528" y="6560226"/>
                  <a:pt x="26121324" y="6581364"/>
                  <a:pt x="26151528" y="6581364"/>
                </a:cubicBezTo>
                <a:cubicBezTo>
                  <a:pt x="26183248" y="6581364"/>
                  <a:pt x="26213452" y="6570795"/>
                  <a:pt x="26243660" y="6570795"/>
                </a:cubicBezTo>
                <a:cubicBezTo>
                  <a:pt x="26284440" y="6570795"/>
                  <a:pt x="26314648" y="6560226"/>
                  <a:pt x="26344852" y="6560226"/>
                </a:cubicBezTo>
                <a:cubicBezTo>
                  <a:pt x="26335792" y="6560226"/>
                  <a:pt x="26335792" y="6570795"/>
                  <a:pt x="26325220" y="6570795"/>
                </a:cubicBezTo>
                <a:cubicBezTo>
                  <a:pt x="25897792" y="6622129"/>
                  <a:pt x="25461304" y="6652326"/>
                  <a:pt x="25033880" y="6712719"/>
                </a:cubicBezTo>
                <a:cubicBezTo>
                  <a:pt x="25003672" y="6712719"/>
                  <a:pt x="24922112" y="6753485"/>
                  <a:pt x="24932684" y="6753485"/>
                </a:cubicBezTo>
                <a:cubicBezTo>
                  <a:pt x="24922112" y="6753485"/>
                  <a:pt x="24913052" y="6764054"/>
                  <a:pt x="24902480" y="6764054"/>
                </a:cubicBezTo>
                <a:cubicBezTo>
                  <a:pt x="24872272" y="6774623"/>
                  <a:pt x="24780140" y="6815388"/>
                  <a:pt x="24851128" y="6794250"/>
                </a:cubicBezTo>
                <a:cubicBezTo>
                  <a:pt x="24953832" y="6774623"/>
                  <a:pt x="25074656" y="6753485"/>
                  <a:pt x="25196996" y="6744426"/>
                </a:cubicBezTo>
                <a:cubicBezTo>
                  <a:pt x="25156216" y="6753485"/>
                  <a:pt x="25126008" y="6774623"/>
                  <a:pt x="25145644" y="6774623"/>
                </a:cubicBezTo>
                <a:cubicBezTo>
                  <a:pt x="25329904" y="6764054"/>
                  <a:pt x="25511144" y="6753485"/>
                  <a:pt x="25695408" y="6733857"/>
                </a:cubicBezTo>
                <a:cubicBezTo>
                  <a:pt x="25786028" y="6723288"/>
                  <a:pt x="25878160" y="6723288"/>
                  <a:pt x="25958208" y="6712719"/>
                </a:cubicBezTo>
                <a:cubicBezTo>
                  <a:pt x="26050336" y="6703660"/>
                  <a:pt x="26142468" y="6693092"/>
                  <a:pt x="26233088" y="6673464"/>
                </a:cubicBezTo>
                <a:cubicBezTo>
                  <a:pt x="26335792" y="6662895"/>
                  <a:pt x="26426412" y="6652326"/>
                  <a:pt x="26527604" y="6632698"/>
                </a:cubicBezTo>
                <a:cubicBezTo>
                  <a:pt x="26518544" y="6641757"/>
                  <a:pt x="26507968" y="6652326"/>
                  <a:pt x="26527604" y="6652326"/>
                </a:cubicBezTo>
                <a:cubicBezTo>
                  <a:pt x="26630308" y="6641757"/>
                  <a:pt x="26742072" y="6632698"/>
                  <a:pt x="26852328" y="6611561"/>
                </a:cubicBezTo>
                <a:cubicBezTo>
                  <a:pt x="26619736" y="6662895"/>
                  <a:pt x="26375060" y="6693092"/>
                  <a:pt x="26131896" y="6733857"/>
                </a:cubicBezTo>
                <a:cubicBezTo>
                  <a:pt x="26131896" y="6733857"/>
                  <a:pt x="26131896" y="6733857"/>
                  <a:pt x="25949144" y="6764054"/>
                </a:cubicBezTo>
                <a:cubicBezTo>
                  <a:pt x="25888732" y="6764054"/>
                  <a:pt x="25826808" y="6774623"/>
                  <a:pt x="25766392" y="6785191"/>
                </a:cubicBezTo>
                <a:cubicBezTo>
                  <a:pt x="25644056" y="6794250"/>
                  <a:pt x="25521716" y="6804819"/>
                  <a:pt x="25400892" y="6815388"/>
                </a:cubicBezTo>
                <a:lnTo>
                  <a:pt x="25390320" y="6815388"/>
                </a:lnTo>
                <a:cubicBezTo>
                  <a:pt x="25248348" y="6835016"/>
                  <a:pt x="25104864" y="6856154"/>
                  <a:pt x="24973464" y="6865213"/>
                </a:cubicBezTo>
                <a:cubicBezTo>
                  <a:pt x="24932684" y="6875781"/>
                  <a:pt x="24851128" y="6916547"/>
                  <a:pt x="24882844" y="6905978"/>
                </a:cubicBezTo>
                <a:cubicBezTo>
                  <a:pt x="24973464" y="6896919"/>
                  <a:pt x="25064084" y="6886350"/>
                  <a:pt x="25156216" y="6875781"/>
                </a:cubicBezTo>
                <a:cubicBezTo>
                  <a:pt x="25145644" y="6886350"/>
                  <a:pt x="25145644" y="6886350"/>
                  <a:pt x="25156216" y="6886350"/>
                </a:cubicBezTo>
                <a:cubicBezTo>
                  <a:pt x="25431096" y="6865213"/>
                  <a:pt x="25786028" y="6815388"/>
                  <a:pt x="26071480" y="6815388"/>
                </a:cubicBezTo>
                <a:cubicBezTo>
                  <a:pt x="26009556" y="6825957"/>
                  <a:pt x="25958208" y="6835016"/>
                  <a:pt x="25908364" y="6845585"/>
                </a:cubicBezTo>
                <a:cubicBezTo>
                  <a:pt x="25745248" y="6845585"/>
                  <a:pt x="25583640" y="6865213"/>
                  <a:pt x="25420524" y="6886350"/>
                </a:cubicBezTo>
                <a:cubicBezTo>
                  <a:pt x="25409952" y="6886350"/>
                  <a:pt x="25390320" y="6896919"/>
                  <a:pt x="25379748" y="6896919"/>
                </a:cubicBezTo>
                <a:cubicBezTo>
                  <a:pt x="25369172" y="6896919"/>
                  <a:pt x="25349540" y="6896919"/>
                  <a:pt x="25338968" y="6896919"/>
                </a:cubicBezTo>
                <a:cubicBezTo>
                  <a:pt x="25338968" y="6896919"/>
                  <a:pt x="25338968" y="6896919"/>
                  <a:pt x="25207568" y="6916547"/>
                </a:cubicBezTo>
                <a:cubicBezTo>
                  <a:pt x="25207568" y="6916547"/>
                  <a:pt x="25207568" y="6916547"/>
                  <a:pt x="25166788" y="6916547"/>
                </a:cubicBezTo>
                <a:cubicBezTo>
                  <a:pt x="25003672" y="6937685"/>
                  <a:pt x="24842064" y="6946744"/>
                  <a:pt x="24678948" y="6957312"/>
                </a:cubicBezTo>
                <a:cubicBezTo>
                  <a:pt x="24515832" y="6976940"/>
                  <a:pt x="24354224" y="6987509"/>
                  <a:pt x="24191108" y="7007137"/>
                </a:cubicBezTo>
                <a:cubicBezTo>
                  <a:pt x="24191108" y="7007137"/>
                  <a:pt x="24191108" y="7007137"/>
                  <a:pt x="24180536" y="7007137"/>
                </a:cubicBezTo>
                <a:cubicBezTo>
                  <a:pt x="24150328" y="7007137"/>
                  <a:pt x="24059708" y="7047902"/>
                  <a:pt x="24089916" y="7047902"/>
                </a:cubicBezTo>
                <a:cubicBezTo>
                  <a:pt x="24210744" y="7038843"/>
                  <a:pt x="24322508" y="7038843"/>
                  <a:pt x="24435784" y="7028275"/>
                </a:cubicBezTo>
                <a:cubicBezTo>
                  <a:pt x="24435784" y="7028275"/>
                  <a:pt x="24435784" y="7028275"/>
                  <a:pt x="24780140" y="6998078"/>
                </a:cubicBezTo>
                <a:cubicBezTo>
                  <a:pt x="24648740" y="7017706"/>
                  <a:pt x="24526404" y="7038843"/>
                  <a:pt x="24404068" y="7069040"/>
                </a:cubicBezTo>
                <a:cubicBezTo>
                  <a:pt x="24384432" y="7069040"/>
                  <a:pt x="24283240" y="7109806"/>
                  <a:pt x="24322508" y="7109806"/>
                </a:cubicBezTo>
                <a:cubicBezTo>
                  <a:pt x="24439560" y="7102256"/>
                  <a:pt x="24556516" y="7092726"/>
                  <a:pt x="24673260" y="7081732"/>
                </a:cubicBezTo>
                <a:lnTo>
                  <a:pt x="25003696" y="7046891"/>
                </a:lnTo>
                <a:lnTo>
                  <a:pt x="24913052" y="7058471"/>
                </a:lnTo>
                <a:cubicBezTo>
                  <a:pt x="24891908" y="7069040"/>
                  <a:pt x="24780140" y="7099237"/>
                  <a:pt x="24810348" y="7109806"/>
                </a:cubicBezTo>
                <a:cubicBezTo>
                  <a:pt x="24913052" y="7109806"/>
                  <a:pt x="25003672" y="7109806"/>
                  <a:pt x="25095804" y="7099237"/>
                </a:cubicBezTo>
                <a:cubicBezTo>
                  <a:pt x="24994608" y="7120374"/>
                  <a:pt x="24882844" y="7140002"/>
                  <a:pt x="24780140" y="7159630"/>
                </a:cubicBezTo>
                <a:cubicBezTo>
                  <a:pt x="24760508" y="7170199"/>
                  <a:pt x="24657804" y="7210964"/>
                  <a:pt x="24698584" y="7200396"/>
                </a:cubicBezTo>
                <a:cubicBezTo>
                  <a:pt x="24891908" y="7191337"/>
                  <a:pt x="25085228" y="7180768"/>
                  <a:pt x="25278552" y="7159630"/>
                </a:cubicBezTo>
                <a:cubicBezTo>
                  <a:pt x="25237776" y="7170199"/>
                  <a:pt x="25196996" y="7200396"/>
                  <a:pt x="25216628" y="7200396"/>
                </a:cubicBezTo>
                <a:cubicBezTo>
                  <a:pt x="25521716" y="7159630"/>
                  <a:pt x="25826808" y="7140002"/>
                  <a:pt x="26121324" y="7109806"/>
                </a:cubicBezTo>
                <a:cubicBezTo>
                  <a:pt x="26426412" y="7069040"/>
                  <a:pt x="26731500" y="7028275"/>
                  <a:pt x="27026016" y="6976940"/>
                </a:cubicBezTo>
                <a:cubicBezTo>
                  <a:pt x="27015444" y="6976940"/>
                  <a:pt x="27015444" y="6987509"/>
                  <a:pt x="27026016" y="6987509"/>
                </a:cubicBezTo>
                <a:cubicBezTo>
                  <a:pt x="27157416" y="6967881"/>
                  <a:pt x="27299388" y="6957312"/>
                  <a:pt x="27432296" y="6937685"/>
                </a:cubicBezTo>
                <a:cubicBezTo>
                  <a:pt x="27260120" y="6967881"/>
                  <a:pt x="27077368" y="6998078"/>
                  <a:pt x="26903680" y="7017706"/>
                </a:cubicBezTo>
                <a:cubicBezTo>
                  <a:pt x="26914252" y="7017706"/>
                  <a:pt x="26914252" y="7007137"/>
                  <a:pt x="26903680" y="7007137"/>
                </a:cubicBezTo>
                <a:cubicBezTo>
                  <a:pt x="26903680" y="7007137"/>
                  <a:pt x="26903680" y="7007137"/>
                  <a:pt x="26649940" y="7047902"/>
                </a:cubicBezTo>
                <a:cubicBezTo>
                  <a:pt x="26619736" y="7058471"/>
                  <a:pt x="26557812" y="7088668"/>
                  <a:pt x="26548748" y="7099237"/>
                </a:cubicBezTo>
                <a:cubicBezTo>
                  <a:pt x="26548748" y="7099237"/>
                  <a:pt x="26548748" y="7099237"/>
                  <a:pt x="26527604" y="7099237"/>
                </a:cubicBezTo>
                <a:cubicBezTo>
                  <a:pt x="26548748" y="7088668"/>
                  <a:pt x="26548748" y="7088668"/>
                  <a:pt x="26538176" y="7088668"/>
                </a:cubicBezTo>
                <a:cubicBezTo>
                  <a:pt x="26415840" y="7109806"/>
                  <a:pt x="26295012" y="7120374"/>
                  <a:pt x="26172676" y="7140002"/>
                </a:cubicBezTo>
                <a:cubicBezTo>
                  <a:pt x="26172676" y="7140002"/>
                  <a:pt x="26172676" y="7140002"/>
                  <a:pt x="25989924" y="7170199"/>
                </a:cubicBezTo>
                <a:cubicBezTo>
                  <a:pt x="25989924" y="7170199"/>
                  <a:pt x="25989924" y="7170199"/>
                  <a:pt x="25807172" y="7180768"/>
                </a:cubicBezTo>
                <a:cubicBezTo>
                  <a:pt x="25776964" y="7180768"/>
                  <a:pt x="25684836" y="7221533"/>
                  <a:pt x="25695408" y="7232102"/>
                </a:cubicBezTo>
                <a:cubicBezTo>
                  <a:pt x="25663688" y="7241161"/>
                  <a:pt x="25603276" y="7271358"/>
                  <a:pt x="25663688" y="7262299"/>
                </a:cubicBezTo>
                <a:cubicBezTo>
                  <a:pt x="25704468" y="7251730"/>
                  <a:pt x="25745248" y="7241161"/>
                  <a:pt x="25786028" y="7221533"/>
                </a:cubicBezTo>
                <a:cubicBezTo>
                  <a:pt x="25796600" y="7221533"/>
                  <a:pt x="25807172" y="7221533"/>
                  <a:pt x="25816236" y="7221533"/>
                </a:cubicBezTo>
                <a:cubicBezTo>
                  <a:pt x="25958208" y="7210964"/>
                  <a:pt x="26110752" y="7191337"/>
                  <a:pt x="26254232" y="7159630"/>
                </a:cubicBezTo>
                <a:cubicBezTo>
                  <a:pt x="26243660" y="7170199"/>
                  <a:pt x="26243660" y="7170199"/>
                  <a:pt x="26243660" y="7170199"/>
                </a:cubicBezTo>
                <a:cubicBezTo>
                  <a:pt x="26162100" y="7191337"/>
                  <a:pt x="26091116" y="7200396"/>
                  <a:pt x="26009556" y="7210964"/>
                </a:cubicBezTo>
                <a:cubicBezTo>
                  <a:pt x="25938572" y="7221533"/>
                  <a:pt x="25857012" y="7232102"/>
                  <a:pt x="25786028" y="7241161"/>
                </a:cubicBezTo>
                <a:cubicBezTo>
                  <a:pt x="25766392" y="7241161"/>
                  <a:pt x="25745248" y="7251730"/>
                  <a:pt x="25725612" y="7262299"/>
                </a:cubicBezTo>
                <a:cubicBezTo>
                  <a:pt x="25461304" y="7281927"/>
                  <a:pt x="25196996" y="7303064"/>
                  <a:pt x="24932684" y="7333261"/>
                </a:cubicBezTo>
                <a:cubicBezTo>
                  <a:pt x="24932684" y="7333261"/>
                  <a:pt x="24932684" y="7333261"/>
                  <a:pt x="24536976" y="7374026"/>
                </a:cubicBezTo>
                <a:cubicBezTo>
                  <a:pt x="24404068" y="7384595"/>
                  <a:pt x="24272668" y="7393654"/>
                  <a:pt x="24139756" y="7404223"/>
                </a:cubicBezTo>
                <a:cubicBezTo>
                  <a:pt x="24089916" y="7404223"/>
                  <a:pt x="24008356" y="7444989"/>
                  <a:pt x="24038564" y="7444989"/>
                </a:cubicBezTo>
                <a:cubicBezTo>
                  <a:pt x="24201680" y="7434419"/>
                  <a:pt x="24373860" y="7423851"/>
                  <a:pt x="24536976" y="7404223"/>
                </a:cubicBezTo>
                <a:cubicBezTo>
                  <a:pt x="24536976" y="7404223"/>
                  <a:pt x="24536976" y="7404223"/>
                  <a:pt x="25033880" y="7352889"/>
                </a:cubicBezTo>
                <a:cubicBezTo>
                  <a:pt x="25369172" y="7322692"/>
                  <a:pt x="25704468" y="7292495"/>
                  <a:pt x="26039764" y="7271358"/>
                </a:cubicBezTo>
                <a:cubicBezTo>
                  <a:pt x="26071480" y="7271358"/>
                  <a:pt x="26110752" y="7251730"/>
                  <a:pt x="26131896" y="7241161"/>
                </a:cubicBezTo>
                <a:cubicBezTo>
                  <a:pt x="26355424" y="7210964"/>
                  <a:pt x="26578956" y="7180768"/>
                  <a:pt x="26791912" y="7129433"/>
                </a:cubicBezTo>
                <a:cubicBezTo>
                  <a:pt x="26827406" y="7129433"/>
                  <a:pt x="26862900" y="7127168"/>
                  <a:pt x="26898392" y="7123583"/>
                </a:cubicBezTo>
                <a:lnTo>
                  <a:pt x="26992446" y="7111414"/>
                </a:lnTo>
                <a:lnTo>
                  <a:pt x="26974098" y="7120186"/>
                </a:lnTo>
                <a:cubicBezTo>
                  <a:pt x="26965226" y="7122639"/>
                  <a:pt x="26955030" y="7124904"/>
                  <a:pt x="26944456" y="7129433"/>
                </a:cubicBezTo>
                <a:cubicBezTo>
                  <a:pt x="26701292" y="7180768"/>
                  <a:pt x="26436984" y="7221533"/>
                  <a:pt x="26192308" y="7262299"/>
                </a:cubicBezTo>
                <a:cubicBezTo>
                  <a:pt x="26213452" y="7251730"/>
                  <a:pt x="26233088" y="7241161"/>
                  <a:pt x="26202880" y="7241161"/>
                </a:cubicBezTo>
                <a:cubicBezTo>
                  <a:pt x="25989924" y="7292495"/>
                  <a:pt x="25776964" y="7312123"/>
                  <a:pt x="25551924" y="7333261"/>
                </a:cubicBezTo>
                <a:cubicBezTo>
                  <a:pt x="25338968" y="7352889"/>
                  <a:pt x="25115436" y="7374026"/>
                  <a:pt x="24891908" y="7384595"/>
                </a:cubicBezTo>
                <a:cubicBezTo>
                  <a:pt x="24891908" y="7384595"/>
                  <a:pt x="24891908" y="7384595"/>
                  <a:pt x="24820920" y="7393654"/>
                </a:cubicBezTo>
                <a:cubicBezTo>
                  <a:pt x="24780140" y="7404223"/>
                  <a:pt x="24689520" y="7444989"/>
                  <a:pt x="24719728" y="7444989"/>
                </a:cubicBezTo>
                <a:cubicBezTo>
                  <a:pt x="25104864" y="7404223"/>
                  <a:pt x="25491512" y="7384595"/>
                  <a:pt x="25867584" y="7333261"/>
                </a:cubicBezTo>
                <a:cubicBezTo>
                  <a:pt x="25826808" y="7342320"/>
                  <a:pt x="25786028" y="7363458"/>
                  <a:pt x="25826808" y="7363458"/>
                </a:cubicBezTo>
                <a:cubicBezTo>
                  <a:pt x="25867584" y="7363458"/>
                  <a:pt x="25918936" y="7363458"/>
                  <a:pt x="25958208" y="7352889"/>
                </a:cubicBezTo>
                <a:cubicBezTo>
                  <a:pt x="25878160" y="7374026"/>
                  <a:pt x="25786028" y="7384595"/>
                  <a:pt x="25704468" y="7393654"/>
                </a:cubicBezTo>
                <a:cubicBezTo>
                  <a:pt x="25736188" y="7384595"/>
                  <a:pt x="25755820" y="7374026"/>
                  <a:pt x="25725612" y="7374026"/>
                </a:cubicBezTo>
                <a:cubicBezTo>
                  <a:pt x="25349540" y="7393654"/>
                  <a:pt x="24984036" y="7454047"/>
                  <a:pt x="24597392" y="7475185"/>
                </a:cubicBezTo>
                <a:cubicBezTo>
                  <a:pt x="24556612" y="7485754"/>
                  <a:pt x="24465992" y="7526519"/>
                  <a:pt x="24496196" y="7526519"/>
                </a:cubicBezTo>
                <a:cubicBezTo>
                  <a:pt x="24769568" y="7505381"/>
                  <a:pt x="25033880" y="7475185"/>
                  <a:pt x="25298188" y="7444989"/>
                </a:cubicBezTo>
                <a:cubicBezTo>
                  <a:pt x="25126008" y="7475185"/>
                  <a:pt x="24943256" y="7494813"/>
                  <a:pt x="24760508" y="7526519"/>
                </a:cubicBezTo>
                <a:cubicBezTo>
                  <a:pt x="24586816" y="7546147"/>
                  <a:pt x="24404068" y="7576344"/>
                  <a:pt x="24231888" y="7597481"/>
                </a:cubicBezTo>
                <a:cubicBezTo>
                  <a:pt x="23845240" y="7627678"/>
                  <a:pt x="23449532" y="7668443"/>
                  <a:pt x="23053824" y="7688071"/>
                </a:cubicBezTo>
                <a:cubicBezTo>
                  <a:pt x="23002472" y="7688071"/>
                  <a:pt x="22920912" y="7728837"/>
                  <a:pt x="22951120" y="7728837"/>
                </a:cubicBezTo>
                <a:cubicBezTo>
                  <a:pt x="23316624" y="7709209"/>
                  <a:pt x="23683636" y="7679013"/>
                  <a:pt x="24049136" y="7647306"/>
                </a:cubicBezTo>
                <a:cubicBezTo>
                  <a:pt x="24038564" y="7657875"/>
                  <a:pt x="24049136" y="7657875"/>
                  <a:pt x="24068772" y="7647306"/>
                </a:cubicBezTo>
                <a:cubicBezTo>
                  <a:pt x="24100488" y="7647306"/>
                  <a:pt x="24120124" y="7647306"/>
                  <a:pt x="24150328" y="7638247"/>
                </a:cubicBezTo>
                <a:cubicBezTo>
                  <a:pt x="24313448" y="7627678"/>
                  <a:pt x="24485624" y="7606541"/>
                  <a:pt x="24657804" y="7586913"/>
                </a:cubicBezTo>
                <a:cubicBezTo>
                  <a:pt x="24657804" y="7586913"/>
                  <a:pt x="24657804" y="7586913"/>
                  <a:pt x="24861700" y="7567285"/>
                </a:cubicBezTo>
                <a:cubicBezTo>
                  <a:pt x="24842064" y="7576344"/>
                  <a:pt x="24801284" y="7586913"/>
                  <a:pt x="24780140" y="7597481"/>
                </a:cubicBezTo>
                <a:cubicBezTo>
                  <a:pt x="24455420" y="7638247"/>
                  <a:pt x="24120124" y="7647306"/>
                  <a:pt x="23795400" y="7679013"/>
                </a:cubicBezTo>
                <a:cubicBezTo>
                  <a:pt x="23795400" y="7679013"/>
                  <a:pt x="23795400" y="7679013"/>
                  <a:pt x="23307560" y="7709209"/>
                </a:cubicBezTo>
                <a:cubicBezTo>
                  <a:pt x="23144444" y="7718268"/>
                  <a:pt x="22972264" y="7739406"/>
                  <a:pt x="22809148" y="7739406"/>
                </a:cubicBezTo>
                <a:cubicBezTo>
                  <a:pt x="22809148" y="7739406"/>
                  <a:pt x="22809148" y="7739406"/>
                  <a:pt x="21824408" y="7780172"/>
                </a:cubicBezTo>
                <a:cubicBezTo>
                  <a:pt x="21661288" y="7780172"/>
                  <a:pt x="21498172" y="7790740"/>
                  <a:pt x="21336568" y="7790740"/>
                </a:cubicBezTo>
                <a:cubicBezTo>
                  <a:pt x="21336568" y="7790740"/>
                  <a:pt x="21336568" y="7790740"/>
                  <a:pt x="20838156" y="7790740"/>
                </a:cubicBezTo>
                <a:cubicBezTo>
                  <a:pt x="20838156" y="7790740"/>
                  <a:pt x="20838156" y="7790740"/>
                  <a:pt x="19851904" y="7790740"/>
                </a:cubicBezTo>
                <a:cubicBezTo>
                  <a:pt x="19851904" y="7790740"/>
                  <a:pt x="19851904" y="7790740"/>
                  <a:pt x="18867160" y="7759033"/>
                </a:cubicBezTo>
                <a:cubicBezTo>
                  <a:pt x="18867160" y="7759033"/>
                  <a:pt x="18867160" y="7759033"/>
                  <a:pt x="18368748" y="7749975"/>
                </a:cubicBezTo>
                <a:cubicBezTo>
                  <a:pt x="18368748" y="7749975"/>
                  <a:pt x="18368748" y="7749975"/>
                  <a:pt x="17880908" y="7718268"/>
                </a:cubicBezTo>
                <a:cubicBezTo>
                  <a:pt x="17880908" y="7718268"/>
                  <a:pt x="17880908" y="7718268"/>
                  <a:pt x="16896168" y="7657875"/>
                </a:cubicBezTo>
                <a:cubicBezTo>
                  <a:pt x="16591080" y="7638247"/>
                  <a:pt x="16296564" y="7606541"/>
                  <a:pt x="16002047" y="7576344"/>
                </a:cubicBezTo>
                <a:cubicBezTo>
                  <a:pt x="16002047" y="7576344"/>
                  <a:pt x="16002047" y="7576344"/>
                  <a:pt x="15554987" y="7535579"/>
                </a:cubicBezTo>
                <a:cubicBezTo>
                  <a:pt x="15402442" y="7515951"/>
                  <a:pt x="15260471" y="7505381"/>
                  <a:pt x="15107926" y="7485754"/>
                </a:cubicBezTo>
                <a:cubicBezTo>
                  <a:pt x="14813410" y="7444989"/>
                  <a:pt x="14518894" y="7414791"/>
                  <a:pt x="14215316" y="7374026"/>
                </a:cubicBezTo>
                <a:cubicBezTo>
                  <a:pt x="14215316" y="7374026"/>
                  <a:pt x="14215316" y="7374026"/>
                  <a:pt x="13778827" y="7312123"/>
                </a:cubicBezTo>
                <a:cubicBezTo>
                  <a:pt x="13626283" y="7292495"/>
                  <a:pt x="13473739" y="7271358"/>
                  <a:pt x="13331768" y="7241161"/>
                </a:cubicBezTo>
                <a:cubicBezTo>
                  <a:pt x="12325882" y="7109806"/>
                  <a:pt x="11309423" y="6916547"/>
                  <a:pt x="10314108" y="6673464"/>
                </a:cubicBezTo>
                <a:cubicBezTo>
                  <a:pt x="10344315" y="6673464"/>
                  <a:pt x="10353377" y="6662895"/>
                  <a:pt x="10333743" y="6662895"/>
                </a:cubicBezTo>
                <a:cubicBezTo>
                  <a:pt x="10170627" y="6622129"/>
                  <a:pt x="9998447" y="6591933"/>
                  <a:pt x="9826270" y="6551167"/>
                </a:cubicBezTo>
                <a:cubicBezTo>
                  <a:pt x="9856475" y="6551167"/>
                  <a:pt x="9867049" y="6540598"/>
                  <a:pt x="9845903" y="6540598"/>
                </a:cubicBezTo>
                <a:cubicBezTo>
                  <a:pt x="9663152" y="6490774"/>
                  <a:pt x="9419987" y="6450008"/>
                  <a:pt x="9237236" y="6388105"/>
                </a:cubicBezTo>
                <a:cubicBezTo>
                  <a:pt x="9256872" y="6388105"/>
                  <a:pt x="9287077" y="6388105"/>
                  <a:pt x="9317285" y="6388105"/>
                </a:cubicBezTo>
                <a:cubicBezTo>
                  <a:pt x="9317285" y="6388105"/>
                  <a:pt x="9317285" y="6388105"/>
                  <a:pt x="9358064" y="6398674"/>
                </a:cubicBezTo>
                <a:cubicBezTo>
                  <a:pt x="9358064" y="6398674"/>
                  <a:pt x="9358064" y="6398674"/>
                  <a:pt x="9368636" y="6398674"/>
                </a:cubicBezTo>
                <a:cubicBezTo>
                  <a:pt x="9368636" y="6398674"/>
                  <a:pt x="9368636" y="6398674"/>
                  <a:pt x="9379208" y="6398674"/>
                </a:cubicBezTo>
                <a:cubicBezTo>
                  <a:pt x="9398843" y="6398674"/>
                  <a:pt x="9521180" y="6398674"/>
                  <a:pt x="9469828" y="6388105"/>
                </a:cubicBezTo>
                <a:cubicBezTo>
                  <a:pt x="9419987" y="6368477"/>
                  <a:pt x="9368636" y="6347340"/>
                  <a:pt x="9317285" y="6338281"/>
                </a:cubicBezTo>
                <a:cubicBezTo>
                  <a:pt x="9317285" y="6338281"/>
                  <a:pt x="9317285" y="6338281"/>
                  <a:pt x="9500035" y="6379046"/>
                </a:cubicBezTo>
                <a:cubicBezTo>
                  <a:pt x="9540814" y="6388105"/>
                  <a:pt x="9643518" y="6379046"/>
                  <a:pt x="9611800" y="6368477"/>
                </a:cubicBezTo>
                <a:cubicBezTo>
                  <a:pt x="9469828" y="6327712"/>
                  <a:pt x="9327857" y="6297515"/>
                  <a:pt x="9175312" y="6256750"/>
                </a:cubicBezTo>
                <a:cubicBezTo>
                  <a:pt x="9216092" y="6256750"/>
                  <a:pt x="9256872" y="6256750"/>
                  <a:pt x="9226664" y="6246181"/>
                </a:cubicBezTo>
                <a:cubicBezTo>
                  <a:pt x="9104326" y="6205415"/>
                  <a:pt x="8981990" y="6164650"/>
                  <a:pt x="8850590" y="6134453"/>
                </a:cubicBezTo>
                <a:cubicBezTo>
                  <a:pt x="8880796" y="6134453"/>
                  <a:pt x="8911004" y="6134453"/>
                  <a:pt x="8891368" y="6123884"/>
                </a:cubicBezTo>
                <a:cubicBezTo>
                  <a:pt x="8891368" y="6123884"/>
                  <a:pt x="8891368" y="6123884"/>
                  <a:pt x="8911004" y="6123884"/>
                </a:cubicBezTo>
                <a:cubicBezTo>
                  <a:pt x="8932148" y="6134453"/>
                  <a:pt x="9052976" y="6134453"/>
                  <a:pt x="9012196" y="6113316"/>
                </a:cubicBezTo>
                <a:cubicBezTo>
                  <a:pt x="8951782" y="6093688"/>
                  <a:pt x="8901942" y="6083119"/>
                  <a:pt x="8850590" y="6063491"/>
                </a:cubicBezTo>
                <a:cubicBezTo>
                  <a:pt x="8820382" y="6052922"/>
                  <a:pt x="8769032" y="6052922"/>
                  <a:pt x="8738824" y="6063491"/>
                </a:cubicBezTo>
                <a:cubicBezTo>
                  <a:pt x="8698046" y="6052922"/>
                  <a:pt x="8646694" y="6043863"/>
                  <a:pt x="8596852" y="6033294"/>
                </a:cubicBezTo>
                <a:cubicBezTo>
                  <a:pt x="8605914" y="6022726"/>
                  <a:pt x="8605914" y="6022726"/>
                  <a:pt x="8596852" y="6022726"/>
                </a:cubicBezTo>
                <a:cubicBezTo>
                  <a:pt x="8454880" y="5971391"/>
                  <a:pt x="8302336" y="5932136"/>
                  <a:pt x="8169426" y="5880801"/>
                </a:cubicBezTo>
                <a:cubicBezTo>
                  <a:pt x="8229840" y="5891370"/>
                  <a:pt x="8302336" y="5910998"/>
                  <a:pt x="8373322" y="5921567"/>
                </a:cubicBezTo>
                <a:cubicBezTo>
                  <a:pt x="8575708" y="5981960"/>
                  <a:pt x="8799238" y="6033294"/>
                  <a:pt x="9012196" y="6083119"/>
                </a:cubicBezTo>
                <a:cubicBezTo>
                  <a:pt x="9043914" y="6083119"/>
                  <a:pt x="9114900" y="6083119"/>
                  <a:pt x="9114900" y="6074060"/>
                </a:cubicBezTo>
                <a:cubicBezTo>
                  <a:pt x="9237236" y="6104257"/>
                  <a:pt x="9368636" y="6134453"/>
                  <a:pt x="9490974" y="6164650"/>
                </a:cubicBezTo>
                <a:cubicBezTo>
                  <a:pt x="9490974" y="6164650"/>
                  <a:pt x="9490974" y="6164650"/>
                  <a:pt x="9510608" y="6164650"/>
                </a:cubicBezTo>
                <a:cubicBezTo>
                  <a:pt x="9521180" y="6164650"/>
                  <a:pt x="9521180" y="6164650"/>
                  <a:pt x="9531752" y="6175219"/>
                </a:cubicBezTo>
                <a:cubicBezTo>
                  <a:pt x="9663152" y="6194847"/>
                  <a:pt x="9785489" y="6226553"/>
                  <a:pt x="9916889" y="6246181"/>
                </a:cubicBezTo>
                <a:cubicBezTo>
                  <a:pt x="9947096" y="6256750"/>
                  <a:pt x="10069433" y="6256750"/>
                  <a:pt x="10028654" y="6235612"/>
                </a:cubicBezTo>
                <a:cubicBezTo>
                  <a:pt x="10028654" y="6235612"/>
                  <a:pt x="10028654" y="6235612"/>
                  <a:pt x="9744710" y="6164650"/>
                </a:cubicBezTo>
                <a:cubicBezTo>
                  <a:pt x="9785489" y="6164650"/>
                  <a:pt x="9805124" y="6154081"/>
                  <a:pt x="9785489" y="6145022"/>
                </a:cubicBezTo>
                <a:cubicBezTo>
                  <a:pt x="9693360" y="6113316"/>
                  <a:pt x="9602739" y="6093688"/>
                  <a:pt x="9510608" y="6063491"/>
                </a:cubicBezTo>
                <a:cubicBezTo>
                  <a:pt x="9551387" y="6063491"/>
                  <a:pt x="9643518" y="6052922"/>
                  <a:pt x="9602739" y="6052922"/>
                </a:cubicBezTo>
                <a:cubicBezTo>
                  <a:pt x="9490974" y="6022726"/>
                  <a:pt x="9379208" y="5992529"/>
                  <a:pt x="9267444" y="5962332"/>
                </a:cubicBezTo>
                <a:cubicBezTo>
                  <a:pt x="9164740" y="5932136"/>
                  <a:pt x="9052976" y="5910998"/>
                  <a:pt x="8941210" y="5870232"/>
                </a:cubicBezTo>
                <a:cubicBezTo>
                  <a:pt x="8932148" y="5870232"/>
                  <a:pt x="8921576" y="5870232"/>
                  <a:pt x="8901942" y="5870232"/>
                </a:cubicBezTo>
                <a:cubicBezTo>
                  <a:pt x="8575708" y="5788701"/>
                  <a:pt x="8240412" y="5707170"/>
                  <a:pt x="7915690" y="5627149"/>
                </a:cubicBezTo>
                <a:cubicBezTo>
                  <a:pt x="7905117" y="5627149"/>
                  <a:pt x="7915690" y="5627149"/>
                  <a:pt x="7905117" y="5627149"/>
                </a:cubicBezTo>
                <a:cubicBezTo>
                  <a:pt x="7702732" y="5556187"/>
                  <a:pt x="7498835" y="5485225"/>
                  <a:pt x="7296450" y="5412753"/>
                </a:cubicBezTo>
                <a:cubicBezTo>
                  <a:pt x="7305513" y="5412753"/>
                  <a:pt x="7316085" y="5412753"/>
                  <a:pt x="7305513" y="5403694"/>
                </a:cubicBezTo>
                <a:cubicBezTo>
                  <a:pt x="7305513" y="5403694"/>
                  <a:pt x="7305513" y="5403694"/>
                  <a:pt x="7021568" y="5322163"/>
                </a:cubicBezTo>
                <a:cubicBezTo>
                  <a:pt x="7021568" y="5322163"/>
                  <a:pt x="7021568" y="5322163"/>
                  <a:pt x="7092555" y="5332732"/>
                </a:cubicBezTo>
                <a:cubicBezTo>
                  <a:pt x="7122761" y="5341791"/>
                  <a:pt x="7184685" y="5341791"/>
                  <a:pt x="7204320" y="5341791"/>
                </a:cubicBezTo>
                <a:cubicBezTo>
                  <a:pt x="7356864" y="5382556"/>
                  <a:pt x="7509408" y="5433891"/>
                  <a:pt x="7671015" y="5474656"/>
                </a:cubicBezTo>
                <a:cubicBezTo>
                  <a:pt x="7631746" y="5474656"/>
                  <a:pt x="7539615" y="5474656"/>
                  <a:pt x="7569822" y="5485225"/>
                </a:cubicBezTo>
                <a:cubicBezTo>
                  <a:pt x="7569822" y="5485225"/>
                  <a:pt x="7671015" y="5515422"/>
                  <a:pt x="7763145" y="5545618"/>
                </a:cubicBezTo>
                <a:cubicBezTo>
                  <a:pt x="7803925" y="5556187"/>
                  <a:pt x="7855276" y="5565246"/>
                  <a:pt x="7885483" y="5575815"/>
                </a:cubicBezTo>
                <a:cubicBezTo>
                  <a:pt x="7915690" y="5586384"/>
                  <a:pt x="7945897" y="5596953"/>
                  <a:pt x="7945897" y="5596953"/>
                </a:cubicBezTo>
                <a:cubicBezTo>
                  <a:pt x="7976103" y="5606012"/>
                  <a:pt x="8016882" y="5596953"/>
                  <a:pt x="8038027" y="5596953"/>
                </a:cubicBezTo>
                <a:cubicBezTo>
                  <a:pt x="8038027" y="5596953"/>
                  <a:pt x="8038027" y="5596953"/>
                  <a:pt x="8057662" y="5596953"/>
                </a:cubicBezTo>
                <a:cubicBezTo>
                  <a:pt x="8087868" y="5606012"/>
                  <a:pt x="8118075" y="5606012"/>
                  <a:pt x="8139220" y="5606012"/>
                </a:cubicBezTo>
                <a:lnTo>
                  <a:pt x="8149792" y="5606012"/>
                </a:lnTo>
                <a:cubicBezTo>
                  <a:pt x="8302336" y="5636208"/>
                  <a:pt x="8454880" y="5676974"/>
                  <a:pt x="8596852" y="5707170"/>
                </a:cubicBezTo>
                <a:cubicBezTo>
                  <a:pt x="8605914" y="5707170"/>
                  <a:pt x="8627060" y="5707170"/>
                  <a:pt x="8646694" y="5707170"/>
                </a:cubicBezTo>
                <a:cubicBezTo>
                  <a:pt x="8728252" y="5738877"/>
                  <a:pt x="8799238" y="5758505"/>
                  <a:pt x="8861162" y="5769074"/>
                </a:cubicBezTo>
                <a:cubicBezTo>
                  <a:pt x="8901942" y="5788701"/>
                  <a:pt x="9003134" y="5779642"/>
                  <a:pt x="8972928" y="5769074"/>
                </a:cubicBezTo>
                <a:cubicBezTo>
                  <a:pt x="8926862" y="5753975"/>
                  <a:pt x="8870980" y="5736235"/>
                  <a:pt x="8810000" y="5717173"/>
                </a:cubicBezTo>
                <a:lnTo>
                  <a:pt x="8756899" y="5700756"/>
                </a:lnTo>
                <a:lnTo>
                  <a:pt x="8840017" y="5717739"/>
                </a:lnTo>
                <a:cubicBezTo>
                  <a:pt x="8870224" y="5728308"/>
                  <a:pt x="8981990" y="5717739"/>
                  <a:pt x="8941210" y="5707170"/>
                </a:cubicBezTo>
                <a:cubicBezTo>
                  <a:pt x="8861162" y="5676974"/>
                  <a:pt x="8657266" y="5636208"/>
                  <a:pt x="8504722" y="5586384"/>
                </a:cubicBezTo>
                <a:cubicBezTo>
                  <a:pt x="8565136" y="5596953"/>
                  <a:pt x="8616488" y="5606012"/>
                  <a:pt x="8667838" y="5616580"/>
                </a:cubicBezTo>
                <a:cubicBezTo>
                  <a:pt x="8738824" y="5636208"/>
                  <a:pt x="8809810" y="5657346"/>
                  <a:pt x="8880796" y="5676974"/>
                </a:cubicBezTo>
                <a:cubicBezTo>
                  <a:pt x="8880796" y="5676974"/>
                  <a:pt x="8880796" y="5676974"/>
                  <a:pt x="9123961" y="5747936"/>
                </a:cubicBezTo>
                <a:cubicBezTo>
                  <a:pt x="9205520" y="5779642"/>
                  <a:pt x="9287077" y="5799270"/>
                  <a:pt x="9358064" y="5818898"/>
                </a:cubicBezTo>
                <a:cubicBezTo>
                  <a:pt x="9398843" y="5829467"/>
                  <a:pt x="9510608" y="5818898"/>
                  <a:pt x="9469828" y="5809839"/>
                </a:cubicBezTo>
                <a:cubicBezTo>
                  <a:pt x="9267444" y="5747936"/>
                  <a:pt x="9063548" y="5687543"/>
                  <a:pt x="8861162" y="5627149"/>
                </a:cubicBezTo>
                <a:cubicBezTo>
                  <a:pt x="8861162" y="5627149"/>
                  <a:pt x="8861162" y="5616580"/>
                  <a:pt x="8850590" y="5616580"/>
                </a:cubicBezTo>
                <a:cubicBezTo>
                  <a:pt x="8840017" y="5616580"/>
                  <a:pt x="8820382" y="5616580"/>
                  <a:pt x="8809810" y="5606012"/>
                </a:cubicBezTo>
                <a:cubicBezTo>
                  <a:pt x="8820382" y="5606012"/>
                  <a:pt x="8820382" y="5606012"/>
                  <a:pt x="8809810" y="5596953"/>
                </a:cubicBezTo>
                <a:cubicBezTo>
                  <a:pt x="8676900" y="5556187"/>
                  <a:pt x="8545502" y="5515422"/>
                  <a:pt x="8423164" y="5474656"/>
                </a:cubicBezTo>
                <a:cubicBezTo>
                  <a:pt x="8423164" y="5474656"/>
                  <a:pt x="8414102" y="5464087"/>
                  <a:pt x="8403529" y="5464087"/>
                </a:cubicBezTo>
                <a:cubicBezTo>
                  <a:pt x="8403529" y="5464087"/>
                  <a:pt x="8403529" y="5464087"/>
                  <a:pt x="8352178" y="5453518"/>
                </a:cubicBezTo>
                <a:cubicBezTo>
                  <a:pt x="8362750" y="5444459"/>
                  <a:pt x="8362750" y="5444459"/>
                  <a:pt x="8352178" y="5444459"/>
                </a:cubicBezTo>
                <a:cubicBezTo>
                  <a:pt x="8392956" y="5444459"/>
                  <a:pt x="8444308" y="5433891"/>
                  <a:pt x="8423164" y="5433891"/>
                </a:cubicBezTo>
                <a:cubicBezTo>
                  <a:pt x="8291764" y="5393125"/>
                  <a:pt x="8169426" y="5352360"/>
                  <a:pt x="8038027" y="5322163"/>
                </a:cubicBezTo>
                <a:cubicBezTo>
                  <a:pt x="8016882" y="5322163"/>
                  <a:pt x="7976103" y="5322163"/>
                  <a:pt x="7945897" y="5322163"/>
                </a:cubicBezTo>
                <a:cubicBezTo>
                  <a:pt x="7661953" y="5230063"/>
                  <a:pt x="7367436" y="5159101"/>
                  <a:pt x="7133334" y="5128904"/>
                </a:cubicBezTo>
                <a:cubicBezTo>
                  <a:pt x="7122761" y="5128904"/>
                  <a:pt x="7021568" y="5128904"/>
                  <a:pt x="7062348" y="5139473"/>
                </a:cubicBezTo>
                <a:cubicBezTo>
                  <a:pt x="7072920" y="5150042"/>
                  <a:pt x="7163541" y="5169670"/>
                  <a:pt x="7275306" y="5210435"/>
                </a:cubicBezTo>
                <a:cubicBezTo>
                  <a:pt x="7275306" y="5210435"/>
                  <a:pt x="7275306" y="5210435"/>
                  <a:pt x="7468629" y="5270829"/>
                </a:cubicBezTo>
                <a:cubicBezTo>
                  <a:pt x="7519981" y="5281397"/>
                  <a:pt x="7569822" y="5301025"/>
                  <a:pt x="7610601" y="5311594"/>
                </a:cubicBezTo>
                <a:cubicBezTo>
                  <a:pt x="7590967" y="5311594"/>
                  <a:pt x="7580394" y="5311594"/>
                  <a:pt x="7580394" y="5322163"/>
                </a:cubicBezTo>
                <a:cubicBezTo>
                  <a:pt x="7539615" y="5311594"/>
                  <a:pt x="7488264" y="5301025"/>
                  <a:pt x="7448995" y="5301025"/>
                </a:cubicBezTo>
                <a:cubicBezTo>
                  <a:pt x="7448995" y="5301025"/>
                  <a:pt x="7438422" y="5301025"/>
                  <a:pt x="7417278" y="5301025"/>
                </a:cubicBezTo>
                <a:cubicBezTo>
                  <a:pt x="7122761" y="5199866"/>
                  <a:pt x="6817673" y="5109276"/>
                  <a:pt x="6514095" y="5006608"/>
                </a:cubicBezTo>
                <a:cubicBezTo>
                  <a:pt x="6209005" y="4905449"/>
                  <a:pt x="5914490" y="4793721"/>
                  <a:pt x="5619973" y="4692562"/>
                </a:cubicBezTo>
                <a:cubicBezTo>
                  <a:pt x="5669815" y="4712190"/>
                  <a:pt x="5731739" y="4722759"/>
                  <a:pt x="5792152" y="4742387"/>
                </a:cubicBezTo>
                <a:cubicBezTo>
                  <a:pt x="5813297" y="4752956"/>
                  <a:pt x="5843504" y="4752956"/>
                  <a:pt x="5863138" y="4752956"/>
                </a:cubicBezTo>
                <a:cubicBezTo>
                  <a:pt x="5863138" y="4752956"/>
                  <a:pt x="5863138" y="4752956"/>
                  <a:pt x="5934124" y="4772584"/>
                </a:cubicBezTo>
                <a:cubicBezTo>
                  <a:pt x="5964330" y="4783152"/>
                  <a:pt x="6005110" y="4783152"/>
                  <a:pt x="6035317" y="4783152"/>
                </a:cubicBezTo>
                <a:cubicBezTo>
                  <a:pt x="6168227" y="4823918"/>
                  <a:pt x="6310199" y="4864683"/>
                  <a:pt x="6452171" y="4916018"/>
                </a:cubicBezTo>
                <a:cubicBezTo>
                  <a:pt x="6492949" y="4925077"/>
                  <a:pt x="6594143" y="4916018"/>
                  <a:pt x="6563936" y="4905449"/>
                </a:cubicBezTo>
                <a:cubicBezTo>
                  <a:pt x="6452170" y="4869968"/>
                  <a:pt x="6343048" y="4834487"/>
                  <a:pt x="6235248" y="4800327"/>
                </a:cubicBezTo>
                <a:lnTo>
                  <a:pt x="5920795" y="4705042"/>
                </a:lnTo>
                <a:lnTo>
                  <a:pt x="6030786" y="4733894"/>
                </a:lnTo>
                <a:cubicBezTo>
                  <a:pt x="6096863" y="4752956"/>
                  <a:pt x="6162940" y="4773338"/>
                  <a:pt x="6228640" y="4793721"/>
                </a:cubicBezTo>
                <a:cubicBezTo>
                  <a:pt x="6249785" y="4804290"/>
                  <a:pt x="6290564" y="4804290"/>
                  <a:pt x="6320771" y="4793721"/>
                </a:cubicBezTo>
                <a:cubicBezTo>
                  <a:pt x="6473315" y="4845056"/>
                  <a:pt x="6634922" y="4875252"/>
                  <a:pt x="6798038" y="4916018"/>
                </a:cubicBezTo>
                <a:cubicBezTo>
                  <a:pt x="6808611" y="4925077"/>
                  <a:pt x="6838818" y="4925077"/>
                  <a:pt x="6869024" y="4925077"/>
                </a:cubicBezTo>
                <a:cubicBezTo>
                  <a:pt x="6869024" y="4925077"/>
                  <a:pt x="6869024" y="4925077"/>
                  <a:pt x="6991362" y="4965842"/>
                </a:cubicBezTo>
                <a:cubicBezTo>
                  <a:pt x="6970217" y="4965842"/>
                  <a:pt x="6961155" y="4965842"/>
                  <a:pt x="6980789" y="4976411"/>
                </a:cubicBezTo>
                <a:cubicBezTo>
                  <a:pt x="7143906" y="5038314"/>
                  <a:pt x="7305513" y="5088139"/>
                  <a:pt x="7468629" y="5128904"/>
                </a:cubicBezTo>
                <a:cubicBezTo>
                  <a:pt x="7855276" y="5301025"/>
                  <a:pt x="8352178" y="5382556"/>
                  <a:pt x="8769032" y="5474656"/>
                </a:cubicBezTo>
                <a:cubicBezTo>
                  <a:pt x="8962354" y="5524481"/>
                  <a:pt x="9145106" y="5575815"/>
                  <a:pt x="9338430" y="5606012"/>
                </a:cubicBezTo>
                <a:cubicBezTo>
                  <a:pt x="9358064" y="5606012"/>
                  <a:pt x="9480401" y="5606012"/>
                  <a:pt x="9450195" y="5596953"/>
                </a:cubicBezTo>
                <a:cubicBezTo>
                  <a:pt x="9327857" y="5545618"/>
                  <a:pt x="9196458" y="5504853"/>
                  <a:pt x="9063548" y="5474656"/>
                </a:cubicBezTo>
                <a:cubicBezTo>
                  <a:pt x="9063548" y="5474656"/>
                  <a:pt x="9063548" y="5474656"/>
                  <a:pt x="9114900" y="5485225"/>
                </a:cubicBezTo>
                <a:cubicBezTo>
                  <a:pt x="9145106" y="5494284"/>
                  <a:pt x="9256872" y="5485225"/>
                  <a:pt x="9216092" y="5474656"/>
                </a:cubicBezTo>
                <a:cubicBezTo>
                  <a:pt x="9012196" y="5412753"/>
                  <a:pt x="8799238" y="5352360"/>
                  <a:pt x="8586280" y="5301025"/>
                </a:cubicBezTo>
                <a:cubicBezTo>
                  <a:pt x="8485088" y="5260260"/>
                  <a:pt x="8382384" y="5230063"/>
                  <a:pt x="8270620" y="5199866"/>
                </a:cubicBezTo>
                <a:cubicBezTo>
                  <a:pt x="8433736" y="5230063"/>
                  <a:pt x="8586280" y="5270829"/>
                  <a:pt x="8749396" y="5301025"/>
                </a:cubicBezTo>
                <a:cubicBezTo>
                  <a:pt x="8820382" y="5311594"/>
                  <a:pt x="8880796" y="5332732"/>
                  <a:pt x="8951782" y="5341791"/>
                </a:cubicBezTo>
                <a:cubicBezTo>
                  <a:pt x="8972928" y="5352360"/>
                  <a:pt x="8981990" y="5352360"/>
                  <a:pt x="9003134" y="5352360"/>
                </a:cubicBezTo>
                <a:cubicBezTo>
                  <a:pt x="9003134" y="5352360"/>
                  <a:pt x="9003134" y="5352360"/>
                  <a:pt x="9043914" y="5352360"/>
                </a:cubicBezTo>
                <a:cubicBezTo>
                  <a:pt x="9084692" y="5362928"/>
                  <a:pt x="9175312" y="5352360"/>
                  <a:pt x="9123961" y="5341791"/>
                </a:cubicBezTo>
                <a:cubicBezTo>
                  <a:pt x="9033340" y="5322163"/>
                  <a:pt x="8941210" y="5311594"/>
                  <a:pt x="8850590" y="5291966"/>
                </a:cubicBezTo>
                <a:cubicBezTo>
                  <a:pt x="8850590" y="5291966"/>
                  <a:pt x="8850590" y="5291966"/>
                  <a:pt x="8829444" y="5281397"/>
                </a:cubicBezTo>
                <a:cubicBezTo>
                  <a:pt x="8829444" y="5281397"/>
                  <a:pt x="8829444" y="5281397"/>
                  <a:pt x="8911004" y="5301025"/>
                </a:cubicBezTo>
                <a:cubicBezTo>
                  <a:pt x="8932148" y="5301025"/>
                  <a:pt x="9033340" y="5301025"/>
                  <a:pt x="9012196" y="5291966"/>
                </a:cubicBezTo>
                <a:cubicBezTo>
                  <a:pt x="9043914" y="5291966"/>
                  <a:pt x="9084692" y="5301025"/>
                  <a:pt x="9114900" y="5301025"/>
                </a:cubicBezTo>
                <a:cubicBezTo>
                  <a:pt x="9123961" y="5301025"/>
                  <a:pt x="9237236" y="5301025"/>
                  <a:pt x="9205520" y="5291966"/>
                </a:cubicBezTo>
                <a:cubicBezTo>
                  <a:pt x="9134534" y="5260260"/>
                  <a:pt x="9052976" y="5230063"/>
                  <a:pt x="8972928" y="5210435"/>
                </a:cubicBezTo>
                <a:cubicBezTo>
                  <a:pt x="8981990" y="5210435"/>
                  <a:pt x="8981990" y="5210435"/>
                  <a:pt x="8972928" y="5199866"/>
                </a:cubicBezTo>
                <a:cubicBezTo>
                  <a:pt x="8932148" y="5189298"/>
                  <a:pt x="8891368" y="5180239"/>
                  <a:pt x="8850590" y="5159101"/>
                </a:cubicBezTo>
                <a:cubicBezTo>
                  <a:pt x="8901942" y="5169670"/>
                  <a:pt x="8951782" y="5180239"/>
                  <a:pt x="9003134" y="5180239"/>
                </a:cubicBezTo>
                <a:cubicBezTo>
                  <a:pt x="9012196" y="5180239"/>
                  <a:pt x="9123961" y="5180239"/>
                  <a:pt x="9084692" y="5169670"/>
                </a:cubicBezTo>
                <a:cubicBezTo>
                  <a:pt x="8891368" y="5118335"/>
                  <a:pt x="8657266" y="5068511"/>
                  <a:pt x="8463942" y="5006608"/>
                </a:cubicBezTo>
                <a:cubicBezTo>
                  <a:pt x="8463942" y="4997549"/>
                  <a:pt x="8474516" y="4997549"/>
                  <a:pt x="8463942" y="4997549"/>
                </a:cubicBezTo>
                <a:cubicBezTo>
                  <a:pt x="8463942" y="4997549"/>
                  <a:pt x="8463942" y="4997549"/>
                  <a:pt x="8444308" y="4986980"/>
                </a:cubicBezTo>
                <a:cubicBezTo>
                  <a:pt x="8545502" y="5006608"/>
                  <a:pt x="8646694" y="5027745"/>
                  <a:pt x="8749396" y="5047373"/>
                </a:cubicBezTo>
                <a:cubicBezTo>
                  <a:pt x="8769032" y="5047373"/>
                  <a:pt x="8891368" y="5057942"/>
                  <a:pt x="8840017" y="5038314"/>
                </a:cubicBezTo>
                <a:cubicBezTo>
                  <a:pt x="8840017" y="5038314"/>
                  <a:pt x="8840017" y="5038314"/>
                  <a:pt x="8758458" y="5006608"/>
                </a:cubicBezTo>
                <a:cubicBezTo>
                  <a:pt x="8840017" y="5027745"/>
                  <a:pt x="8921576" y="5038314"/>
                  <a:pt x="9003134" y="5047373"/>
                </a:cubicBezTo>
                <a:cubicBezTo>
                  <a:pt x="9022768" y="5047373"/>
                  <a:pt x="9134534" y="5047373"/>
                  <a:pt x="9093754" y="5038314"/>
                </a:cubicBezTo>
                <a:cubicBezTo>
                  <a:pt x="9093754" y="5038314"/>
                  <a:pt x="9093754" y="5038314"/>
                  <a:pt x="9052976" y="5027745"/>
                </a:cubicBezTo>
                <a:cubicBezTo>
                  <a:pt x="9093754" y="5027745"/>
                  <a:pt x="9164740" y="5017177"/>
                  <a:pt x="9145106" y="5006608"/>
                </a:cubicBezTo>
                <a:cubicBezTo>
                  <a:pt x="8962354" y="4965842"/>
                  <a:pt x="8779604" y="4916018"/>
                  <a:pt x="8596852" y="4875252"/>
                </a:cubicBezTo>
                <a:cubicBezTo>
                  <a:pt x="8627437" y="4875252"/>
                  <a:pt x="8675012" y="4869307"/>
                  <a:pt x="8683508" y="4861876"/>
                </a:cubicBezTo>
                <a:lnTo>
                  <a:pt x="8678424" y="4855905"/>
                </a:lnTo>
                <a:lnTo>
                  <a:pt x="8811132" y="4883934"/>
                </a:lnTo>
                <a:cubicBezTo>
                  <a:pt x="8873244" y="4895258"/>
                  <a:pt x="8936679" y="4905449"/>
                  <a:pt x="9003134" y="4916018"/>
                </a:cubicBezTo>
                <a:cubicBezTo>
                  <a:pt x="9012196" y="4916018"/>
                  <a:pt x="9052976" y="4916018"/>
                  <a:pt x="9074120" y="4905449"/>
                </a:cubicBezTo>
                <a:cubicBezTo>
                  <a:pt x="8728252" y="4854115"/>
                  <a:pt x="8392956" y="4783152"/>
                  <a:pt x="8047088" y="4722759"/>
                </a:cubicBezTo>
                <a:cubicBezTo>
                  <a:pt x="8158854" y="4752956"/>
                  <a:pt x="8270620" y="4783152"/>
                  <a:pt x="8373322" y="4813349"/>
                </a:cubicBezTo>
                <a:cubicBezTo>
                  <a:pt x="8343116" y="4813349"/>
                  <a:pt x="8270620" y="4813349"/>
                  <a:pt x="8302336" y="4823918"/>
                </a:cubicBezTo>
                <a:cubicBezTo>
                  <a:pt x="8343116" y="4834487"/>
                  <a:pt x="8373322" y="4845056"/>
                  <a:pt x="8414102" y="4854115"/>
                </a:cubicBezTo>
                <a:cubicBezTo>
                  <a:pt x="8414102" y="4854115"/>
                  <a:pt x="8414102" y="4854115"/>
                  <a:pt x="8352178" y="4845056"/>
                </a:cubicBezTo>
                <a:cubicBezTo>
                  <a:pt x="8229840" y="4813349"/>
                  <a:pt x="8109013" y="4783152"/>
                  <a:pt x="7986676" y="4752956"/>
                </a:cubicBezTo>
                <a:cubicBezTo>
                  <a:pt x="7896055" y="4712190"/>
                  <a:pt x="7793352" y="4681994"/>
                  <a:pt x="7692159" y="4651797"/>
                </a:cubicBezTo>
                <a:cubicBezTo>
                  <a:pt x="7560760" y="4621600"/>
                  <a:pt x="7427850" y="4591404"/>
                  <a:pt x="7285878" y="4570266"/>
                </a:cubicBezTo>
                <a:cubicBezTo>
                  <a:pt x="7335719" y="4580835"/>
                  <a:pt x="7376498" y="4591404"/>
                  <a:pt x="7427850" y="4611031"/>
                </a:cubicBezTo>
                <a:cubicBezTo>
                  <a:pt x="7397643" y="4611031"/>
                  <a:pt x="7387071" y="4611031"/>
                  <a:pt x="7397643" y="4621600"/>
                </a:cubicBezTo>
                <a:cubicBezTo>
                  <a:pt x="7397643" y="4621600"/>
                  <a:pt x="7397643" y="4621600"/>
                  <a:pt x="7468629" y="4641228"/>
                </a:cubicBezTo>
                <a:cubicBezTo>
                  <a:pt x="7264733" y="4580835"/>
                  <a:pt x="7072920" y="4529500"/>
                  <a:pt x="6869024" y="4499304"/>
                </a:cubicBezTo>
                <a:cubicBezTo>
                  <a:pt x="6858452" y="4499304"/>
                  <a:pt x="6746687" y="4488735"/>
                  <a:pt x="6776893" y="4499304"/>
                </a:cubicBezTo>
                <a:cubicBezTo>
                  <a:pt x="7072920" y="4641228"/>
                  <a:pt x="7397643" y="4703131"/>
                  <a:pt x="7722366" y="4783152"/>
                </a:cubicBezTo>
                <a:cubicBezTo>
                  <a:pt x="7692159" y="4793721"/>
                  <a:pt x="7661953" y="4793721"/>
                  <a:pt x="7681587" y="4804290"/>
                </a:cubicBezTo>
                <a:cubicBezTo>
                  <a:pt x="7743511" y="4823918"/>
                  <a:pt x="7793352" y="4845056"/>
                  <a:pt x="7855276" y="4864683"/>
                </a:cubicBezTo>
                <a:cubicBezTo>
                  <a:pt x="7834131" y="4854115"/>
                  <a:pt x="7803925" y="4854115"/>
                  <a:pt x="7782779" y="4845056"/>
                </a:cubicBezTo>
                <a:cubicBezTo>
                  <a:pt x="7773718" y="4845056"/>
                  <a:pt x="7752573" y="4845056"/>
                  <a:pt x="7722366" y="4845056"/>
                </a:cubicBezTo>
                <a:cubicBezTo>
                  <a:pt x="7681587" y="4834487"/>
                  <a:pt x="7640808" y="4813349"/>
                  <a:pt x="7610601" y="4804290"/>
                </a:cubicBezTo>
                <a:cubicBezTo>
                  <a:pt x="7569822" y="4793721"/>
                  <a:pt x="7468629" y="4804290"/>
                  <a:pt x="7498835" y="4813349"/>
                </a:cubicBezTo>
                <a:cubicBezTo>
                  <a:pt x="7498835" y="4813349"/>
                  <a:pt x="7498835" y="4813349"/>
                  <a:pt x="7681587" y="4875252"/>
                </a:cubicBezTo>
                <a:cubicBezTo>
                  <a:pt x="7661953" y="4875252"/>
                  <a:pt x="7631746" y="4875252"/>
                  <a:pt x="7621173" y="4875252"/>
                </a:cubicBezTo>
                <a:cubicBezTo>
                  <a:pt x="7529043" y="4845056"/>
                  <a:pt x="7438422" y="4813349"/>
                  <a:pt x="7356864" y="4793721"/>
                </a:cubicBezTo>
                <a:cubicBezTo>
                  <a:pt x="7335719" y="4783152"/>
                  <a:pt x="7296450" y="4783152"/>
                  <a:pt x="7264733" y="4783152"/>
                </a:cubicBezTo>
                <a:cubicBezTo>
                  <a:pt x="7174113" y="4752956"/>
                  <a:pt x="7081982" y="4733328"/>
                  <a:pt x="6991362" y="4703131"/>
                </a:cubicBezTo>
                <a:cubicBezTo>
                  <a:pt x="6970217" y="4692562"/>
                  <a:pt x="6838818" y="4692562"/>
                  <a:pt x="6888659" y="4712190"/>
                </a:cubicBezTo>
                <a:cubicBezTo>
                  <a:pt x="6888659" y="4712190"/>
                  <a:pt x="6888659" y="4712190"/>
                  <a:pt x="7032141" y="4763525"/>
                </a:cubicBezTo>
                <a:cubicBezTo>
                  <a:pt x="7010996" y="4763525"/>
                  <a:pt x="6991362" y="4763525"/>
                  <a:pt x="7010996" y="4772584"/>
                </a:cubicBezTo>
                <a:cubicBezTo>
                  <a:pt x="7204320" y="4864683"/>
                  <a:pt x="7458057" y="4925077"/>
                  <a:pt x="7692159" y="4986980"/>
                </a:cubicBezTo>
                <a:cubicBezTo>
                  <a:pt x="7671015" y="4986980"/>
                  <a:pt x="7661953" y="4986980"/>
                  <a:pt x="7651380" y="4997549"/>
                </a:cubicBezTo>
                <a:cubicBezTo>
                  <a:pt x="7600029" y="4976411"/>
                  <a:pt x="7590967" y="4976411"/>
                  <a:pt x="7509408" y="4956783"/>
                </a:cubicBezTo>
                <a:cubicBezTo>
                  <a:pt x="7488264" y="4956783"/>
                  <a:pt x="7376498" y="4946214"/>
                  <a:pt x="7408216" y="4956783"/>
                </a:cubicBezTo>
                <a:cubicBezTo>
                  <a:pt x="7427850" y="4976411"/>
                  <a:pt x="7458057" y="4986980"/>
                  <a:pt x="7488264" y="4997549"/>
                </a:cubicBezTo>
                <a:cubicBezTo>
                  <a:pt x="7335719" y="4956783"/>
                  <a:pt x="7193747" y="4916018"/>
                  <a:pt x="7041203" y="4885821"/>
                </a:cubicBezTo>
                <a:cubicBezTo>
                  <a:pt x="7021568" y="4875252"/>
                  <a:pt x="6899231" y="4864683"/>
                  <a:pt x="6950583" y="4885821"/>
                </a:cubicBezTo>
                <a:cubicBezTo>
                  <a:pt x="6950583" y="4885821"/>
                  <a:pt x="6950583" y="4885821"/>
                  <a:pt x="6961155" y="4894880"/>
                </a:cubicBezTo>
                <a:cubicBezTo>
                  <a:pt x="6920376" y="4885821"/>
                  <a:pt x="6869024" y="4875252"/>
                  <a:pt x="6828245" y="4864683"/>
                </a:cubicBezTo>
                <a:cubicBezTo>
                  <a:pt x="6757259" y="4845056"/>
                  <a:pt x="6686273" y="4823918"/>
                  <a:pt x="6615287" y="4793721"/>
                </a:cubicBezTo>
                <a:cubicBezTo>
                  <a:pt x="6634922" y="4793721"/>
                  <a:pt x="6645494" y="4793721"/>
                  <a:pt x="6625860" y="4783152"/>
                </a:cubicBezTo>
                <a:cubicBezTo>
                  <a:pt x="6585080" y="4772584"/>
                  <a:pt x="6544301" y="4763525"/>
                  <a:pt x="6503522" y="4752956"/>
                </a:cubicBezTo>
                <a:cubicBezTo>
                  <a:pt x="6482377" y="4742387"/>
                  <a:pt x="6462743" y="4733328"/>
                  <a:pt x="6432536" y="4722759"/>
                </a:cubicBezTo>
                <a:cubicBezTo>
                  <a:pt x="6492949" y="4733328"/>
                  <a:pt x="6554874" y="4733328"/>
                  <a:pt x="6615287" y="4742387"/>
                </a:cubicBezTo>
                <a:cubicBezTo>
                  <a:pt x="6625860" y="4742387"/>
                  <a:pt x="6716480" y="4742387"/>
                  <a:pt x="6696846" y="4733328"/>
                </a:cubicBezTo>
                <a:cubicBezTo>
                  <a:pt x="6544301" y="4662366"/>
                  <a:pt x="6381185" y="4600463"/>
                  <a:pt x="6219578" y="4550638"/>
                </a:cubicBezTo>
                <a:cubicBezTo>
                  <a:pt x="6219578" y="4550638"/>
                  <a:pt x="6219578" y="4550638"/>
                  <a:pt x="6209005" y="4550638"/>
                </a:cubicBezTo>
                <a:cubicBezTo>
                  <a:pt x="6209005" y="4550638"/>
                  <a:pt x="6209005" y="4550638"/>
                  <a:pt x="6209005" y="4540069"/>
                </a:cubicBezTo>
                <a:cubicBezTo>
                  <a:pt x="6209005" y="4540069"/>
                  <a:pt x="6209005" y="4540069"/>
                  <a:pt x="6299626" y="4570266"/>
                </a:cubicBezTo>
                <a:cubicBezTo>
                  <a:pt x="6329833" y="4580835"/>
                  <a:pt x="6452171" y="4591404"/>
                  <a:pt x="6411391" y="4570266"/>
                </a:cubicBezTo>
                <a:cubicBezTo>
                  <a:pt x="6299626" y="4529500"/>
                  <a:pt x="6178799" y="4478166"/>
                  <a:pt x="6067034" y="4438910"/>
                </a:cubicBezTo>
                <a:cubicBezTo>
                  <a:pt x="6086668" y="4438910"/>
                  <a:pt x="6198434" y="4447969"/>
                  <a:pt x="6157654" y="4428342"/>
                </a:cubicBezTo>
                <a:cubicBezTo>
                  <a:pt x="6157654" y="4428342"/>
                  <a:pt x="6157654" y="4428342"/>
                  <a:pt x="6005110" y="4377007"/>
                </a:cubicBezTo>
                <a:cubicBezTo>
                  <a:pt x="6005110" y="4377007"/>
                  <a:pt x="6005110" y="4377007"/>
                  <a:pt x="6107813" y="4407204"/>
                </a:cubicBezTo>
                <a:cubicBezTo>
                  <a:pt x="6147082" y="4417773"/>
                  <a:pt x="6187861" y="4428342"/>
                  <a:pt x="6219578" y="4438910"/>
                </a:cubicBezTo>
                <a:cubicBezTo>
                  <a:pt x="6269420" y="4458538"/>
                  <a:pt x="6350978" y="4447969"/>
                  <a:pt x="6329833" y="4438910"/>
                </a:cubicBezTo>
                <a:cubicBezTo>
                  <a:pt x="6329833" y="4438910"/>
                  <a:pt x="6329833" y="4438910"/>
                  <a:pt x="6219578" y="4407204"/>
                </a:cubicBezTo>
                <a:cubicBezTo>
                  <a:pt x="6187861" y="4398145"/>
                  <a:pt x="6168227" y="4387576"/>
                  <a:pt x="6138020" y="4377007"/>
                </a:cubicBezTo>
                <a:cubicBezTo>
                  <a:pt x="6290564" y="4417773"/>
                  <a:pt x="6432536" y="4458538"/>
                  <a:pt x="6574508" y="4499304"/>
                </a:cubicBezTo>
                <a:cubicBezTo>
                  <a:pt x="6594143" y="4499304"/>
                  <a:pt x="6707418" y="4499304"/>
                  <a:pt x="6666639" y="4488735"/>
                </a:cubicBezTo>
                <a:cubicBezTo>
                  <a:pt x="6492949" y="4428342"/>
                  <a:pt x="6290564" y="4366438"/>
                  <a:pt x="6116875" y="4295476"/>
                </a:cubicBezTo>
                <a:cubicBezTo>
                  <a:pt x="5822359" y="4215455"/>
                  <a:pt x="5527842" y="4144493"/>
                  <a:pt x="5243898" y="4062962"/>
                </a:cubicBezTo>
                <a:cubicBezTo>
                  <a:pt x="4949383" y="3981431"/>
                  <a:pt x="4653356" y="3899900"/>
                  <a:pt x="4358840" y="3809310"/>
                </a:cubicBezTo>
                <a:cubicBezTo>
                  <a:pt x="4358840" y="3809310"/>
                  <a:pt x="4358840" y="3809310"/>
                  <a:pt x="3922352" y="3676444"/>
                </a:cubicBezTo>
                <a:cubicBezTo>
                  <a:pt x="3922352" y="3676444"/>
                  <a:pt x="3922352" y="3676444"/>
                  <a:pt x="3485863" y="3534520"/>
                </a:cubicBezTo>
                <a:cubicBezTo>
                  <a:pt x="3232126" y="3472617"/>
                  <a:pt x="2987451" y="3392596"/>
                  <a:pt x="2733714" y="3300496"/>
                </a:cubicBezTo>
                <a:cubicBezTo>
                  <a:pt x="2490550" y="3218965"/>
                  <a:pt x="2245875" y="3117806"/>
                  <a:pt x="2002710" y="3016647"/>
                </a:cubicBezTo>
                <a:cubicBezTo>
                  <a:pt x="2022344" y="3016647"/>
                  <a:pt x="2022344" y="3016647"/>
                  <a:pt x="2022344" y="3006079"/>
                </a:cubicBezTo>
                <a:cubicBezTo>
                  <a:pt x="1940786" y="2975882"/>
                  <a:pt x="1850165" y="2945685"/>
                  <a:pt x="1768608" y="2924548"/>
                </a:cubicBezTo>
                <a:cubicBezTo>
                  <a:pt x="1779180" y="2915488"/>
                  <a:pt x="1789752" y="2915488"/>
                  <a:pt x="1779180" y="2904920"/>
                </a:cubicBezTo>
                <a:cubicBezTo>
                  <a:pt x="1687049" y="2864154"/>
                  <a:pt x="1575284" y="2833957"/>
                  <a:pt x="1484663" y="2782623"/>
                </a:cubicBezTo>
                <a:cubicBezTo>
                  <a:pt x="1493725" y="2782623"/>
                  <a:pt x="1514870" y="2782623"/>
                  <a:pt x="1523932" y="2782623"/>
                </a:cubicBezTo>
                <a:cubicBezTo>
                  <a:pt x="1523932" y="2782623"/>
                  <a:pt x="1523932" y="2782623"/>
                  <a:pt x="1555649" y="2782623"/>
                </a:cubicBezTo>
                <a:cubicBezTo>
                  <a:pt x="1575284" y="2793192"/>
                  <a:pt x="1637207" y="2782623"/>
                  <a:pt x="1616063" y="2772054"/>
                </a:cubicBezTo>
                <a:cubicBezTo>
                  <a:pt x="1616063" y="2772054"/>
                  <a:pt x="1616063" y="2772054"/>
                  <a:pt x="1545077" y="2731289"/>
                </a:cubicBezTo>
                <a:cubicBezTo>
                  <a:pt x="1545077" y="2731289"/>
                  <a:pt x="1545077" y="2731289"/>
                  <a:pt x="1637207" y="2762995"/>
                </a:cubicBezTo>
                <a:cubicBezTo>
                  <a:pt x="1646270" y="2772054"/>
                  <a:pt x="1708194" y="2762995"/>
                  <a:pt x="1697621" y="2752427"/>
                </a:cubicBezTo>
                <a:cubicBezTo>
                  <a:pt x="1626635" y="2722230"/>
                  <a:pt x="1555649" y="2690523"/>
                  <a:pt x="1484663" y="2660327"/>
                </a:cubicBezTo>
                <a:cubicBezTo>
                  <a:pt x="1504298" y="2660327"/>
                  <a:pt x="1523932" y="2651268"/>
                  <a:pt x="1514870" y="2640699"/>
                </a:cubicBezTo>
                <a:cubicBezTo>
                  <a:pt x="1452946" y="2610502"/>
                  <a:pt x="1392532" y="2589365"/>
                  <a:pt x="1332119" y="2569737"/>
                </a:cubicBezTo>
                <a:cubicBezTo>
                  <a:pt x="1351754" y="2559168"/>
                  <a:pt x="1362326" y="2559168"/>
                  <a:pt x="1362326" y="2548599"/>
                </a:cubicBezTo>
                <a:cubicBezTo>
                  <a:pt x="1362326" y="2548599"/>
                  <a:pt x="1362326" y="2548599"/>
                  <a:pt x="1372898" y="2559168"/>
                </a:cubicBezTo>
                <a:cubicBezTo>
                  <a:pt x="1381960" y="2559168"/>
                  <a:pt x="1443884" y="2548599"/>
                  <a:pt x="1422739" y="2539540"/>
                </a:cubicBezTo>
                <a:cubicBezTo>
                  <a:pt x="1403105" y="2528971"/>
                  <a:pt x="1372898" y="2507834"/>
                  <a:pt x="1351754" y="2498775"/>
                </a:cubicBezTo>
                <a:cubicBezTo>
                  <a:pt x="1332119" y="2488206"/>
                  <a:pt x="1301912" y="2498775"/>
                  <a:pt x="1291340" y="2498775"/>
                </a:cubicBezTo>
                <a:cubicBezTo>
                  <a:pt x="1270195" y="2498775"/>
                  <a:pt x="1239988" y="2488206"/>
                  <a:pt x="1220354" y="2477637"/>
                </a:cubicBezTo>
                <a:cubicBezTo>
                  <a:pt x="1220354" y="2477637"/>
                  <a:pt x="1220354" y="2477637"/>
                  <a:pt x="1220354" y="2468578"/>
                </a:cubicBezTo>
                <a:cubicBezTo>
                  <a:pt x="1149368" y="2436871"/>
                  <a:pt x="1076872" y="2406675"/>
                  <a:pt x="1016458" y="2365909"/>
                </a:cubicBezTo>
                <a:cubicBezTo>
                  <a:pt x="1046665" y="2365909"/>
                  <a:pt x="1087444" y="2376478"/>
                  <a:pt x="1117651" y="2387047"/>
                </a:cubicBezTo>
                <a:cubicBezTo>
                  <a:pt x="1220354" y="2436871"/>
                  <a:pt x="1332119" y="2468578"/>
                  <a:pt x="1433312" y="2507834"/>
                </a:cubicBezTo>
                <a:cubicBezTo>
                  <a:pt x="1452946" y="2507834"/>
                  <a:pt x="1493725" y="2498775"/>
                  <a:pt x="1493725" y="2488206"/>
                </a:cubicBezTo>
                <a:cubicBezTo>
                  <a:pt x="1555649" y="2518402"/>
                  <a:pt x="1616063" y="2539540"/>
                  <a:pt x="1676476" y="2559168"/>
                </a:cubicBezTo>
                <a:cubicBezTo>
                  <a:pt x="1676476" y="2559168"/>
                  <a:pt x="1676476" y="2559168"/>
                  <a:pt x="1687049" y="2559168"/>
                </a:cubicBezTo>
                <a:cubicBezTo>
                  <a:pt x="1687049" y="2569737"/>
                  <a:pt x="1697621" y="2569737"/>
                  <a:pt x="1697621" y="2569737"/>
                </a:cubicBezTo>
                <a:cubicBezTo>
                  <a:pt x="1758035" y="2589365"/>
                  <a:pt x="1829021" y="2610502"/>
                  <a:pt x="1890945" y="2630130"/>
                </a:cubicBezTo>
                <a:cubicBezTo>
                  <a:pt x="1900007" y="2640699"/>
                  <a:pt x="1970993" y="2630130"/>
                  <a:pt x="1951358" y="2619561"/>
                </a:cubicBezTo>
                <a:cubicBezTo>
                  <a:pt x="1910579" y="2599933"/>
                  <a:pt x="1859228" y="2578796"/>
                  <a:pt x="1819959" y="2559168"/>
                </a:cubicBezTo>
                <a:cubicBezTo>
                  <a:pt x="1839593" y="2548599"/>
                  <a:pt x="1850165" y="2548599"/>
                  <a:pt x="1839593" y="2539540"/>
                </a:cubicBezTo>
                <a:cubicBezTo>
                  <a:pt x="1798814" y="2507834"/>
                  <a:pt x="1758035" y="2488206"/>
                  <a:pt x="1717256" y="2468578"/>
                </a:cubicBezTo>
                <a:cubicBezTo>
                  <a:pt x="1738400" y="2468578"/>
                  <a:pt x="1789752" y="2458009"/>
                  <a:pt x="1768608" y="2447440"/>
                </a:cubicBezTo>
                <a:cubicBezTo>
                  <a:pt x="1667415" y="2396106"/>
                  <a:pt x="1555649" y="2365909"/>
                  <a:pt x="1443884" y="2316085"/>
                </a:cubicBezTo>
                <a:cubicBezTo>
                  <a:pt x="1443884" y="2316085"/>
                  <a:pt x="1433312" y="2316085"/>
                  <a:pt x="1422739" y="2316085"/>
                </a:cubicBezTo>
                <a:cubicBezTo>
                  <a:pt x="1261133" y="2254182"/>
                  <a:pt x="1098016" y="2193788"/>
                  <a:pt x="934900" y="2131885"/>
                </a:cubicBezTo>
                <a:cubicBezTo>
                  <a:pt x="833707" y="2082061"/>
                  <a:pt x="743087" y="2030726"/>
                  <a:pt x="640383" y="1980902"/>
                </a:cubicBezTo>
                <a:cubicBezTo>
                  <a:pt x="650956" y="1980902"/>
                  <a:pt x="650956" y="1980902"/>
                  <a:pt x="650956" y="1970333"/>
                </a:cubicBezTo>
                <a:cubicBezTo>
                  <a:pt x="650956" y="1970333"/>
                  <a:pt x="650956" y="1970333"/>
                  <a:pt x="591062" y="1944854"/>
                </a:cubicBezTo>
                <a:lnTo>
                  <a:pt x="554616" y="1929351"/>
                </a:lnTo>
                <a:lnTo>
                  <a:pt x="579403" y="1928246"/>
                </a:lnTo>
                <a:cubicBezTo>
                  <a:pt x="592053" y="1926925"/>
                  <a:pt x="604890" y="1924283"/>
                  <a:pt x="610177" y="1918999"/>
                </a:cubicBezTo>
                <a:cubicBezTo>
                  <a:pt x="681163" y="1949195"/>
                  <a:pt x="762721" y="1980902"/>
                  <a:pt x="833707" y="2011098"/>
                </a:cubicBezTo>
                <a:cubicBezTo>
                  <a:pt x="814073" y="2011098"/>
                  <a:pt x="762721" y="2021667"/>
                  <a:pt x="782356" y="2030726"/>
                </a:cubicBezTo>
                <a:cubicBezTo>
                  <a:pt x="782356" y="2030726"/>
                  <a:pt x="782356" y="2030726"/>
                  <a:pt x="965106" y="2101688"/>
                </a:cubicBezTo>
                <a:cubicBezTo>
                  <a:pt x="975679" y="2112257"/>
                  <a:pt x="996824" y="2101688"/>
                  <a:pt x="1016458" y="2101688"/>
                </a:cubicBezTo>
                <a:cubicBezTo>
                  <a:pt x="1016458" y="2101688"/>
                  <a:pt x="1016458" y="2101688"/>
                  <a:pt x="1027031" y="2101688"/>
                </a:cubicBezTo>
                <a:cubicBezTo>
                  <a:pt x="1037603" y="2112257"/>
                  <a:pt x="1057237" y="2101688"/>
                  <a:pt x="1067810" y="2101688"/>
                </a:cubicBezTo>
                <a:cubicBezTo>
                  <a:pt x="1067810" y="2101688"/>
                  <a:pt x="1067810" y="2101688"/>
                  <a:pt x="1076872" y="2101688"/>
                </a:cubicBezTo>
                <a:cubicBezTo>
                  <a:pt x="1149368" y="2131885"/>
                  <a:pt x="1220354" y="2153023"/>
                  <a:pt x="1301912" y="2172650"/>
                </a:cubicBezTo>
                <a:cubicBezTo>
                  <a:pt x="1301912" y="2183219"/>
                  <a:pt x="1310974" y="2172650"/>
                  <a:pt x="1321547" y="2172650"/>
                </a:cubicBezTo>
                <a:cubicBezTo>
                  <a:pt x="1362326" y="2193788"/>
                  <a:pt x="1403105" y="2213416"/>
                  <a:pt x="1422739" y="2223985"/>
                </a:cubicBezTo>
                <a:cubicBezTo>
                  <a:pt x="1443884" y="2234554"/>
                  <a:pt x="1504298" y="2213416"/>
                  <a:pt x="1484663" y="2213416"/>
                </a:cubicBezTo>
                <a:cubicBezTo>
                  <a:pt x="1443884" y="2193788"/>
                  <a:pt x="1381960" y="2163592"/>
                  <a:pt x="1321547" y="2131885"/>
                </a:cubicBezTo>
                <a:cubicBezTo>
                  <a:pt x="1351754" y="2153023"/>
                  <a:pt x="1392532" y="2163592"/>
                  <a:pt x="1433312" y="2172650"/>
                </a:cubicBezTo>
                <a:cubicBezTo>
                  <a:pt x="1443884" y="2172650"/>
                  <a:pt x="1504298" y="2172650"/>
                  <a:pt x="1484663" y="2153023"/>
                </a:cubicBezTo>
                <a:cubicBezTo>
                  <a:pt x="1443884" y="2131885"/>
                  <a:pt x="1342691" y="2101688"/>
                  <a:pt x="1270195" y="2071492"/>
                </a:cubicBezTo>
                <a:cubicBezTo>
                  <a:pt x="1301912" y="2082061"/>
                  <a:pt x="1332119" y="2082061"/>
                  <a:pt x="1362326" y="2082061"/>
                </a:cubicBezTo>
                <a:cubicBezTo>
                  <a:pt x="1392532" y="2101688"/>
                  <a:pt x="1422739" y="2112257"/>
                  <a:pt x="1463519" y="2131885"/>
                </a:cubicBezTo>
                <a:cubicBezTo>
                  <a:pt x="1463519" y="2131885"/>
                  <a:pt x="1463519" y="2131885"/>
                  <a:pt x="1575284" y="2183219"/>
                </a:cubicBezTo>
                <a:cubicBezTo>
                  <a:pt x="1616063" y="2204357"/>
                  <a:pt x="1656842" y="2223985"/>
                  <a:pt x="1697621" y="2243613"/>
                </a:cubicBezTo>
                <a:cubicBezTo>
                  <a:pt x="1717256" y="2254182"/>
                  <a:pt x="1768608" y="2234554"/>
                  <a:pt x="1758035" y="2223985"/>
                </a:cubicBezTo>
                <a:cubicBezTo>
                  <a:pt x="1656842" y="2172650"/>
                  <a:pt x="1555649" y="2131885"/>
                  <a:pt x="1463519" y="2082061"/>
                </a:cubicBezTo>
                <a:cubicBezTo>
                  <a:pt x="1452946" y="2082061"/>
                  <a:pt x="1443884" y="2071492"/>
                  <a:pt x="1433312" y="2071492"/>
                </a:cubicBezTo>
                <a:cubicBezTo>
                  <a:pt x="1443884" y="2071492"/>
                  <a:pt x="1443884" y="2071492"/>
                  <a:pt x="1443884" y="2060923"/>
                </a:cubicBezTo>
                <a:cubicBezTo>
                  <a:pt x="1381960" y="2030726"/>
                  <a:pt x="1310974" y="2000530"/>
                  <a:pt x="1261133" y="1970333"/>
                </a:cubicBezTo>
                <a:cubicBezTo>
                  <a:pt x="1261133" y="1959764"/>
                  <a:pt x="1250561" y="1959764"/>
                  <a:pt x="1250561" y="1959764"/>
                </a:cubicBezTo>
                <a:cubicBezTo>
                  <a:pt x="1250561" y="1959764"/>
                  <a:pt x="1250561" y="1959764"/>
                  <a:pt x="1229416" y="1949195"/>
                </a:cubicBezTo>
                <a:lnTo>
                  <a:pt x="1229416" y="1940136"/>
                </a:lnTo>
                <a:cubicBezTo>
                  <a:pt x="1229416" y="1940136"/>
                  <a:pt x="1229416" y="1940136"/>
                  <a:pt x="1220354" y="1940136"/>
                </a:cubicBezTo>
                <a:cubicBezTo>
                  <a:pt x="1250561" y="1940136"/>
                  <a:pt x="1280767" y="1929567"/>
                  <a:pt x="1270195" y="1929567"/>
                </a:cubicBezTo>
                <a:cubicBezTo>
                  <a:pt x="1209781" y="1899371"/>
                  <a:pt x="1149368" y="1869174"/>
                  <a:pt x="1076872" y="1848036"/>
                </a:cubicBezTo>
                <a:cubicBezTo>
                  <a:pt x="1076872" y="1837467"/>
                  <a:pt x="1046665" y="1837467"/>
                  <a:pt x="1027031" y="1848036"/>
                </a:cubicBezTo>
                <a:cubicBezTo>
                  <a:pt x="895631" y="1787643"/>
                  <a:pt x="743087" y="1736309"/>
                  <a:pt x="620749" y="1725740"/>
                </a:cubicBezTo>
                <a:cubicBezTo>
                  <a:pt x="610177" y="1725740"/>
                  <a:pt x="558825" y="1736309"/>
                  <a:pt x="579970" y="1746878"/>
                </a:cubicBezTo>
                <a:cubicBezTo>
                  <a:pt x="579970" y="1746878"/>
                  <a:pt x="629811" y="1766505"/>
                  <a:pt x="681163" y="1787643"/>
                </a:cubicBezTo>
                <a:cubicBezTo>
                  <a:pt x="681163" y="1796702"/>
                  <a:pt x="681163" y="1796702"/>
                  <a:pt x="681163" y="1796702"/>
                </a:cubicBezTo>
                <a:cubicBezTo>
                  <a:pt x="681163" y="1796702"/>
                  <a:pt x="681163" y="1796702"/>
                  <a:pt x="773293" y="1828409"/>
                </a:cubicBezTo>
                <a:cubicBezTo>
                  <a:pt x="803500" y="1848036"/>
                  <a:pt x="823135" y="1858605"/>
                  <a:pt x="844279" y="1858605"/>
                </a:cubicBezTo>
                <a:cubicBezTo>
                  <a:pt x="833707" y="1869174"/>
                  <a:pt x="823135" y="1869174"/>
                  <a:pt x="823135" y="1869174"/>
                </a:cubicBezTo>
                <a:cubicBezTo>
                  <a:pt x="803500" y="1869174"/>
                  <a:pt x="782356" y="1869174"/>
                  <a:pt x="752149" y="1869174"/>
                </a:cubicBezTo>
                <a:cubicBezTo>
                  <a:pt x="752149" y="1858605"/>
                  <a:pt x="752149" y="1869174"/>
                  <a:pt x="743087" y="1869174"/>
                </a:cubicBezTo>
                <a:cubicBezTo>
                  <a:pt x="558825" y="1777074"/>
                  <a:pt x="376074" y="1695543"/>
                  <a:pt x="193323" y="1604953"/>
                </a:cubicBezTo>
                <a:cubicBezTo>
                  <a:pt x="163116" y="1594384"/>
                  <a:pt x="132909" y="1594384"/>
                  <a:pt x="102702" y="1583815"/>
                </a:cubicBezTo>
                <a:cubicBezTo>
                  <a:pt x="92130" y="1583815"/>
                  <a:pt x="92130" y="1574757"/>
                  <a:pt x="81558" y="1574757"/>
                </a:cubicBezTo>
                <a:cubicBezTo>
                  <a:pt x="111765" y="1583815"/>
                  <a:pt x="143482" y="1594384"/>
                  <a:pt x="173689" y="1594384"/>
                </a:cubicBezTo>
                <a:cubicBezTo>
                  <a:pt x="143482" y="1583815"/>
                  <a:pt x="111765" y="1574757"/>
                  <a:pt x="92130" y="1553619"/>
                </a:cubicBezTo>
                <a:cubicBezTo>
                  <a:pt x="81558" y="1564188"/>
                  <a:pt x="70985" y="1564188"/>
                  <a:pt x="70985" y="1564188"/>
                </a:cubicBezTo>
                <a:cubicBezTo>
                  <a:pt x="51351" y="1553619"/>
                  <a:pt x="31717" y="1533991"/>
                  <a:pt x="0" y="1523422"/>
                </a:cubicBezTo>
                <a:cubicBezTo>
                  <a:pt x="10572" y="1512853"/>
                  <a:pt x="21144" y="1502284"/>
                  <a:pt x="21144" y="1493226"/>
                </a:cubicBezTo>
                <a:cubicBezTo>
                  <a:pt x="40779" y="1502284"/>
                  <a:pt x="70985" y="1502284"/>
                  <a:pt x="81558" y="1493226"/>
                </a:cubicBezTo>
                <a:cubicBezTo>
                  <a:pt x="152544" y="1523422"/>
                  <a:pt x="223530" y="1543050"/>
                  <a:pt x="296026" y="1574757"/>
                </a:cubicBezTo>
                <a:cubicBezTo>
                  <a:pt x="305088" y="1583815"/>
                  <a:pt x="367012" y="1574757"/>
                  <a:pt x="356440" y="1564188"/>
                </a:cubicBezTo>
                <a:cubicBezTo>
                  <a:pt x="264309" y="1523422"/>
                  <a:pt x="173689" y="1482657"/>
                  <a:pt x="81558" y="1452460"/>
                </a:cubicBezTo>
                <a:cubicBezTo>
                  <a:pt x="111765" y="1463029"/>
                  <a:pt x="152544" y="1472088"/>
                  <a:pt x="193323" y="1482657"/>
                </a:cubicBezTo>
                <a:cubicBezTo>
                  <a:pt x="203895" y="1493226"/>
                  <a:pt x="223530" y="1482657"/>
                  <a:pt x="244675" y="1482657"/>
                </a:cubicBezTo>
                <a:cubicBezTo>
                  <a:pt x="244675" y="1482657"/>
                  <a:pt x="244675" y="1482657"/>
                  <a:pt x="478777" y="1553619"/>
                </a:cubicBezTo>
                <a:cubicBezTo>
                  <a:pt x="487839" y="1553619"/>
                  <a:pt x="508984" y="1553619"/>
                  <a:pt x="518046" y="1553619"/>
                </a:cubicBezTo>
                <a:cubicBezTo>
                  <a:pt x="518046" y="1553619"/>
                  <a:pt x="518046" y="1553619"/>
                  <a:pt x="579970" y="1583815"/>
                </a:cubicBezTo>
                <a:cubicBezTo>
                  <a:pt x="569398" y="1583815"/>
                  <a:pt x="558825" y="1583815"/>
                  <a:pt x="569398" y="1594384"/>
                </a:cubicBezTo>
                <a:cubicBezTo>
                  <a:pt x="650956" y="1645719"/>
                  <a:pt x="721942" y="1675915"/>
                  <a:pt x="803500" y="1706112"/>
                </a:cubicBezTo>
                <a:cubicBezTo>
                  <a:pt x="986251" y="1828409"/>
                  <a:pt x="1239988" y="1888802"/>
                  <a:pt x="1452946" y="1940136"/>
                </a:cubicBezTo>
                <a:cubicBezTo>
                  <a:pt x="1545077" y="1980902"/>
                  <a:pt x="1637207" y="2021667"/>
                  <a:pt x="1738400" y="2041295"/>
                </a:cubicBezTo>
                <a:cubicBezTo>
                  <a:pt x="1748973" y="2041295"/>
                  <a:pt x="1809386" y="2030726"/>
                  <a:pt x="1798814" y="2021667"/>
                </a:cubicBezTo>
                <a:cubicBezTo>
                  <a:pt x="1773894" y="2001285"/>
                  <a:pt x="1743309" y="1983167"/>
                  <a:pt x="1711403" y="1967691"/>
                </a:cubicBezTo>
                <a:lnTo>
                  <a:pt x="1641073" y="1939568"/>
                </a:lnTo>
                <a:lnTo>
                  <a:pt x="1682140" y="1933531"/>
                </a:lnTo>
                <a:cubicBezTo>
                  <a:pt x="1697244" y="1929567"/>
                  <a:pt x="1707438" y="1924283"/>
                  <a:pt x="1697621" y="1918999"/>
                </a:cubicBezTo>
                <a:cubicBezTo>
                  <a:pt x="1596429" y="1878233"/>
                  <a:pt x="1493725" y="1828409"/>
                  <a:pt x="1392532" y="1796702"/>
                </a:cubicBezTo>
                <a:cubicBezTo>
                  <a:pt x="1342691" y="1766505"/>
                  <a:pt x="1291340" y="1736309"/>
                  <a:pt x="1239988" y="1716681"/>
                </a:cubicBezTo>
                <a:cubicBezTo>
                  <a:pt x="1321547" y="1736309"/>
                  <a:pt x="1403105" y="1766505"/>
                  <a:pt x="1484663" y="1787643"/>
                </a:cubicBezTo>
                <a:cubicBezTo>
                  <a:pt x="1514870" y="1796702"/>
                  <a:pt x="1545077" y="1807271"/>
                  <a:pt x="1585856" y="1817840"/>
                </a:cubicBezTo>
                <a:cubicBezTo>
                  <a:pt x="1585856" y="1817840"/>
                  <a:pt x="1596429" y="1817840"/>
                  <a:pt x="1605490" y="1817840"/>
                </a:cubicBezTo>
                <a:cubicBezTo>
                  <a:pt x="1605490" y="1817840"/>
                  <a:pt x="1605490" y="1817840"/>
                  <a:pt x="1626635" y="1817840"/>
                </a:cubicBezTo>
                <a:cubicBezTo>
                  <a:pt x="1646270" y="1828409"/>
                  <a:pt x="1708194" y="1807271"/>
                  <a:pt x="1676476" y="1807271"/>
                </a:cubicBezTo>
                <a:cubicBezTo>
                  <a:pt x="1656842" y="1801986"/>
                  <a:pt x="1634187" y="1794437"/>
                  <a:pt x="1611343" y="1786888"/>
                </a:cubicBezTo>
                <a:lnTo>
                  <a:pt x="1577940" y="1776614"/>
                </a:lnTo>
                <a:lnTo>
                  <a:pt x="1612287" y="1770657"/>
                </a:lnTo>
                <a:cubicBezTo>
                  <a:pt x="1626258" y="1766883"/>
                  <a:pt x="1636453" y="1761976"/>
                  <a:pt x="1626635" y="1757446"/>
                </a:cubicBezTo>
                <a:cubicBezTo>
                  <a:pt x="1646270" y="1757446"/>
                  <a:pt x="1667415" y="1766505"/>
                  <a:pt x="1687049" y="1766505"/>
                </a:cubicBezTo>
                <a:cubicBezTo>
                  <a:pt x="1687049" y="1766505"/>
                  <a:pt x="1748973" y="1757446"/>
                  <a:pt x="1738400" y="1746878"/>
                </a:cubicBezTo>
                <a:cubicBezTo>
                  <a:pt x="1708194" y="1725740"/>
                  <a:pt x="1667415" y="1706112"/>
                  <a:pt x="1626635" y="1684974"/>
                </a:cubicBezTo>
                <a:cubicBezTo>
                  <a:pt x="1637207" y="1684974"/>
                  <a:pt x="1637207" y="1684974"/>
                  <a:pt x="1626635" y="1675915"/>
                </a:cubicBezTo>
                <a:cubicBezTo>
                  <a:pt x="1626635" y="1675915"/>
                  <a:pt x="1626635" y="1675915"/>
                  <a:pt x="1575284" y="1645719"/>
                </a:cubicBezTo>
                <a:cubicBezTo>
                  <a:pt x="1596429" y="1654778"/>
                  <a:pt x="1626635" y="1654778"/>
                  <a:pt x="1646270" y="1654778"/>
                </a:cubicBezTo>
                <a:cubicBezTo>
                  <a:pt x="1656842" y="1654778"/>
                  <a:pt x="1717256" y="1654778"/>
                  <a:pt x="1697621" y="1645719"/>
                </a:cubicBezTo>
                <a:cubicBezTo>
                  <a:pt x="1605490" y="1604953"/>
                  <a:pt x="1484663" y="1574757"/>
                  <a:pt x="1392532" y="1523422"/>
                </a:cubicBezTo>
                <a:lnTo>
                  <a:pt x="1400280" y="1514387"/>
                </a:lnTo>
                <a:lnTo>
                  <a:pt x="1545077" y="1543050"/>
                </a:lnTo>
                <a:cubicBezTo>
                  <a:pt x="1555649" y="1553619"/>
                  <a:pt x="1616063" y="1543050"/>
                  <a:pt x="1596429" y="1533991"/>
                </a:cubicBezTo>
                <a:cubicBezTo>
                  <a:pt x="1585856" y="1523422"/>
                  <a:pt x="1575284" y="1512853"/>
                  <a:pt x="1555649" y="1512853"/>
                </a:cubicBezTo>
                <a:cubicBezTo>
                  <a:pt x="1596429" y="1523422"/>
                  <a:pt x="1646270" y="1533991"/>
                  <a:pt x="1687049" y="1533991"/>
                </a:cubicBezTo>
                <a:cubicBezTo>
                  <a:pt x="1697621" y="1533991"/>
                  <a:pt x="1758035" y="1533991"/>
                  <a:pt x="1738400" y="1512853"/>
                </a:cubicBezTo>
                <a:cubicBezTo>
                  <a:pt x="1738400" y="1512853"/>
                  <a:pt x="1738400" y="1512853"/>
                  <a:pt x="1717256" y="1502284"/>
                </a:cubicBezTo>
                <a:cubicBezTo>
                  <a:pt x="1738400" y="1502284"/>
                  <a:pt x="1779180" y="1493226"/>
                  <a:pt x="1768608" y="1493226"/>
                </a:cubicBezTo>
                <a:cubicBezTo>
                  <a:pt x="1676476" y="1452460"/>
                  <a:pt x="1585856" y="1431322"/>
                  <a:pt x="1504298" y="1390557"/>
                </a:cubicBezTo>
                <a:cubicBezTo>
                  <a:pt x="1523932" y="1390557"/>
                  <a:pt x="1564711" y="1381498"/>
                  <a:pt x="1545077" y="1370929"/>
                </a:cubicBezTo>
                <a:cubicBezTo>
                  <a:pt x="1545077" y="1370929"/>
                  <a:pt x="1545077" y="1370929"/>
                  <a:pt x="1523932" y="1360360"/>
                </a:cubicBezTo>
                <a:cubicBezTo>
                  <a:pt x="1585856" y="1381498"/>
                  <a:pt x="1646270" y="1401126"/>
                  <a:pt x="1717256" y="1401126"/>
                </a:cubicBezTo>
                <a:cubicBezTo>
                  <a:pt x="1727828" y="1411695"/>
                  <a:pt x="1789752" y="1390557"/>
                  <a:pt x="1768608" y="1390557"/>
                </a:cubicBezTo>
                <a:cubicBezTo>
                  <a:pt x="1605490" y="1330164"/>
                  <a:pt x="1422739" y="1299967"/>
                  <a:pt x="1280767" y="1207867"/>
                </a:cubicBezTo>
                <a:cubicBezTo>
                  <a:pt x="1403105" y="1248633"/>
                  <a:pt x="1514870" y="1310536"/>
                  <a:pt x="1646270" y="1340732"/>
                </a:cubicBezTo>
                <a:cubicBezTo>
                  <a:pt x="1646270" y="1340732"/>
                  <a:pt x="1667415" y="1330164"/>
                  <a:pt x="1687049" y="1330164"/>
                </a:cubicBezTo>
                <a:cubicBezTo>
                  <a:pt x="1727828" y="1340732"/>
                  <a:pt x="1768608" y="1360360"/>
                  <a:pt x="1809386" y="1370929"/>
                </a:cubicBezTo>
                <a:cubicBezTo>
                  <a:pt x="1819959" y="1370929"/>
                  <a:pt x="1850165" y="1370929"/>
                  <a:pt x="1859228" y="1360360"/>
                </a:cubicBezTo>
                <a:cubicBezTo>
                  <a:pt x="1900007" y="1381498"/>
                  <a:pt x="1931724" y="1390557"/>
                  <a:pt x="1970993" y="1411695"/>
                </a:cubicBezTo>
                <a:cubicBezTo>
                  <a:pt x="1992138" y="1411695"/>
                  <a:pt x="2043489" y="1401126"/>
                  <a:pt x="2032917" y="1390557"/>
                </a:cubicBezTo>
                <a:cubicBezTo>
                  <a:pt x="1981565" y="1370929"/>
                  <a:pt x="1940786" y="1349791"/>
                  <a:pt x="1890945" y="1330164"/>
                </a:cubicBezTo>
                <a:cubicBezTo>
                  <a:pt x="1910579" y="1330164"/>
                  <a:pt x="1931724" y="1319595"/>
                  <a:pt x="1921152" y="1319595"/>
                </a:cubicBezTo>
                <a:cubicBezTo>
                  <a:pt x="1708194" y="1238064"/>
                  <a:pt x="1493725" y="1188239"/>
                  <a:pt x="1291340" y="1087080"/>
                </a:cubicBezTo>
                <a:cubicBezTo>
                  <a:pt x="1433312" y="1117277"/>
                  <a:pt x="1596429" y="1207867"/>
                  <a:pt x="1748973" y="1248633"/>
                </a:cubicBezTo>
                <a:cubicBezTo>
                  <a:pt x="1758035" y="1248633"/>
                  <a:pt x="1819959" y="1238064"/>
                  <a:pt x="1798814" y="1229005"/>
                </a:cubicBezTo>
                <a:cubicBezTo>
                  <a:pt x="1708194" y="1188239"/>
                  <a:pt x="1605490" y="1158043"/>
                  <a:pt x="1504298" y="1117277"/>
                </a:cubicBezTo>
                <a:cubicBezTo>
                  <a:pt x="1626635" y="1147474"/>
                  <a:pt x="1748973" y="1207867"/>
                  <a:pt x="1859228" y="1229005"/>
                </a:cubicBezTo>
                <a:cubicBezTo>
                  <a:pt x="1869800" y="1229005"/>
                  <a:pt x="1931724" y="1218436"/>
                  <a:pt x="1910579" y="1218436"/>
                </a:cubicBezTo>
                <a:cubicBezTo>
                  <a:pt x="1748973" y="1147474"/>
                  <a:pt x="1585856" y="1087080"/>
                  <a:pt x="1433312" y="1016118"/>
                </a:cubicBezTo>
                <a:cubicBezTo>
                  <a:pt x="1433312" y="1005549"/>
                  <a:pt x="1433312" y="1005549"/>
                  <a:pt x="1433312" y="1005549"/>
                </a:cubicBezTo>
                <a:cubicBezTo>
                  <a:pt x="1433312" y="1005549"/>
                  <a:pt x="1433312" y="1005549"/>
                  <a:pt x="1443884" y="1016118"/>
                </a:cubicBezTo>
                <a:cubicBezTo>
                  <a:pt x="1564711" y="1076511"/>
                  <a:pt x="1697621" y="1117277"/>
                  <a:pt x="1829021" y="1158043"/>
                </a:cubicBezTo>
                <a:cubicBezTo>
                  <a:pt x="1850165" y="1167102"/>
                  <a:pt x="1900007" y="1147474"/>
                  <a:pt x="1890945" y="1147474"/>
                </a:cubicBezTo>
                <a:cubicBezTo>
                  <a:pt x="1890945" y="1147474"/>
                  <a:pt x="1890945" y="1147474"/>
                  <a:pt x="1869800" y="1147474"/>
                </a:cubicBezTo>
                <a:cubicBezTo>
                  <a:pt x="1900007" y="1147474"/>
                  <a:pt x="1931724" y="1127846"/>
                  <a:pt x="1910579" y="1127846"/>
                </a:cubicBezTo>
                <a:cubicBezTo>
                  <a:pt x="1900007" y="1117277"/>
                  <a:pt x="1859228" y="1106708"/>
                  <a:pt x="1819959" y="1096139"/>
                </a:cubicBezTo>
                <a:cubicBezTo>
                  <a:pt x="1850165" y="1096139"/>
                  <a:pt x="1880373" y="1087080"/>
                  <a:pt x="1869800" y="1076511"/>
                </a:cubicBezTo>
                <a:cubicBezTo>
                  <a:pt x="1869800" y="1076511"/>
                  <a:pt x="1869800" y="1076511"/>
                  <a:pt x="1758035" y="1035746"/>
                </a:cubicBezTo>
                <a:cubicBezTo>
                  <a:pt x="1779180" y="1035746"/>
                  <a:pt x="1798814" y="1025177"/>
                  <a:pt x="1789752" y="1025177"/>
                </a:cubicBezTo>
                <a:cubicBezTo>
                  <a:pt x="1575284" y="902881"/>
                  <a:pt x="1351754" y="801722"/>
                  <a:pt x="1128223" y="689994"/>
                </a:cubicBezTo>
                <a:cubicBezTo>
                  <a:pt x="1138796" y="689994"/>
                  <a:pt x="1138796" y="689994"/>
                  <a:pt x="1128223" y="680935"/>
                </a:cubicBezTo>
                <a:cubicBezTo>
                  <a:pt x="1128223" y="680935"/>
                  <a:pt x="1128223" y="680935"/>
                  <a:pt x="945472" y="599404"/>
                </a:cubicBezTo>
                <a:cubicBezTo>
                  <a:pt x="945472" y="599404"/>
                  <a:pt x="945472" y="599404"/>
                  <a:pt x="904693" y="569208"/>
                </a:cubicBezTo>
                <a:cubicBezTo>
                  <a:pt x="965106" y="599404"/>
                  <a:pt x="1016458" y="619032"/>
                  <a:pt x="1076872" y="640170"/>
                </a:cubicBezTo>
                <a:cubicBezTo>
                  <a:pt x="1098016" y="649229"/>
                  <a:pt x="1149368" y="640170"/>
                  <a:pt x="1138796" y="629601"/>
                </a:cubicBezTo>
                <a:cubicBezTo>
                  <a:pt x="1027031" y="588835"/>
                  <a:pt x="915265" y="537501"/>
                  <a:pt x="823135" y="466539"/>
                </a:cubicBezTo>
                <a:cubicBezTo>
                  <a:pt x="808409" y="451818"/>
                  <a:pt x="775842" y="459178"/>
                  <a:pt x="764939" y="468237"/>
                </a:cubicBezTo>
                <a:lnTo>
                  <a:pt x="763673" y="473299"/>
                </a:lnTo>
                <a:lnTo>
                  <a:pt x="754225" y="469559"/>
                </a:lnTo>
                <a:cubicBezTo>
                  <a:pt x="735157" y="462009"/>
                  <a:pt x="697021" y="446911"/>
                  <a:pt x="620749" y="416714"/>
                </a:cubicBezTo>
                <a:cubicBezTo>
                  <a:pt x="640383" y="416714"/>
                  <a:pt x="661528" y="406145"/>
                  <a:pt x="650956" y="406145"/>
                </a:cubicBezTo>
                <a:cubicBezTo>
                  <a:pt x="650956" y="406145"/>
                  <a:pt x="650956" y="406145"/>
                  <a:pt x="640383" y="406145"/>
                </a:cubicBezTo>
                <a:cubicBezTo>
                  <a:pt x="650956" y="395577"/>
                  <a:pt x="650956" y="395577"/>
                  <a:pt x="640383" y="395577"/>
                </a:cubicBezTo>
                <a:cubicBezTo>
                  <a:pt x="640383" y="395577"/>
                  <a:pt x="640383" y="395577"/>
                  <a:pt x="620749" y="385008"/>
                </a:cubicBezTo>
                <a:cubicBezTo>
                  <a:pt x="640383" y="385008"/>
                  <a:pt x="670590" y="375949"/>
                  <a:pt x="661528" y="375949"/>
                </a:cubicBezTo>
                <a:cubicBezTo>
                  <a:pt x="620749" y="354811"/>
                  <a:pt x="579970" y="335183"/>
                  <a:pt x="539191" y="314046"/>
                </a:cubicBezTo>
                <a:cubicBezTo>
                  <a:pt x="549763" y="314046"/>
                  <a:pt x="549763" y="314046"/>
                  <a:pt x="558825" y="314046"/>
                </a:cubicBezTo>
                <a:cubicBezTo>
                  <a:pt x="558825" y="314046"/>
                  <a:pt x="558825" y="314046"/>
                  <a:pt x="691735" y="385008"/>
                </a:cubicBezTo>
                <a:cubicBezTo>
                  <a:pt x="702308" y="385008"/>
                  <a:pt x="732514" y="385008"/>
                  <a:pt x="743087" y="375949"/>
                </a:cubicBezTo>
                <a:cubicBezTo>
                  <a:pt x="874486" y="425773"/>
                  <a:pt x="996824" y="496736"/>
                  <a:pt x="1117651" y="558639"/>
                </a:cubicBezTo>
                <a:cubicBezTo>
                  <a:pt x="1138796" y="569208"/>
                  <a:pt x="1190147" y="548070"/>
                  <a:pt x="1179575" y="548070"/>
                </a:cubicBezTo>
                <a:cubicBezTo>
                  <a:pt x="1037603" y="477108"/>
                  <a:pt x="915265" y="406145"/>
                  <a:pt x="762721" y="344242"/>
                </a:cubicBezTo>
                <a:cubicBezTo>
                  <a:pt x="752149" y="344242"/>
                  <a:pt x="732514" y="344242"/>
                  <a:pt x="721942" y="354811"/>
                </a:cubicBezTo>
                <a:cubicBezTo>
                  <a:pt x="661528" y="324614"/>
                  <a:pt x="610177" y="294418"/>
                  <a:pt x="558825" y="274790"/>
                </a:cubicBezTo>
                <a:cubicBezTo>
                  <a:pt x="558825" y="264221"/>
                  <a:pt x="569398" y="253652"/>
                  <a:pt x="558825" y="253652"/>
                </a:cubicBezTo>
                <a:cubicBezTo>
                  <a:pt x="549763" y="234025"/>
                  <a:pt x="539191" y="212887"/>
                  <a:pt x="528618" y="202318"/>
                </a:cubicBezTo>
                <a:cubicBezTo>
                  <a:pt x="539191" y="202318"/>
                  <a:pt x="558825" y="212887"/>
                  <a:pt x="569398" y="212887"/>
                </a:cubicBezTo>
                <a:cubicBezTo>
                  <a:pt x="590542" y="223456"/>
                  <a:pt x="650956" y="212887"/>
                  <a:pt x="629811" y="202318"/>
                </a:cubicBezTo>
                <a:cubicBezTo>
                  <a:pt x="599604" y="182690"/>
                  <a:pt x="569398" y="172121"/>
                  <a:pt x="549763" y="161552"/>
                </a:cubicBezTo>
                <a:cubicBezTo>
                  <a:pt x="549763" y="161552"/>
                  <a:pt x="549763" y="161552"/>
                  <a:pt x="590542" y="40766"/>
                </a:cubicBezTo>
                <a:cubicBezTo>
                  <a:pt x="610177" y="49825"/>
                  <a:pt x="629811" y="60394"/>
                  <a:pt x="650956" y="70962"/>
                </a:cubicBezTo>
                <a:cubicBezTo>
                  <a:pt x="670590" y="70962"/>
                  <a:pt x="732514" y="60394"/>
                  <a:pt x="711369" y="49825"/>
                </a:cubicBezTo>
                <a:cubicBezTo>
                  <a:pt x="711369" y="49825"/>
                  <a:pt x="711369" y="49825"/>
                  <a:pt x="610177" y="0"/>
                </a:cubicBezTo>
                <a:close/>
              </a:path>
            </a:pathLst>
          </a:custGeom>
        </p:spPr>
        <p:txBody>
          <a:bodyPr wrap="square">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500" advTm="2000">
        <p:random/>
      </p:transition>
    </mc:Choice>
    <mc:Fallback xmlns="">
      <p:transition spd="slow" advTm="2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Tm="0">
        <p:blinds/>
      </p:transition>
    </mc:Choice>
    <mc:Fallback xmlns="">
      <p:transition spd="slow" advTm="0">
        <p:blind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51456EF-EDA7-466D-90A9-97D47B7037CB}" type="datetimeFigureOut">
              <a:rPr lang="zh-CN" altLang="en-US" smtClean="0"/>
              <a:t>2023/8/26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A7D73ED-7EBB-4E11-B60B-79773C5177D3}"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FangSong" panose="02010609060101010101" charset="-122"/>
                <a:ea typeface="FangSong" panose="02010609060101010101" charset="-122"/>
              </a:defRPr>
            </a:lvl1pPr>
          </a:lstStyle>
          <a:p>
            <a:fld id="{851456EF-EDA7-466D-90A9-97D47B7037CB}" type="datetimeFigureOut">
              <a:rPr lang="zh-CN" altLang="en-US" smtClean="0"/>
              <a:t>2023/8/26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angSong" panose="02010609060101010101" charset="-122"/>
                <a:ea typeface="FangSong" panose="02010609060101010101"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FangSong" panose="02010609060101010101" charset="-122"/>
                <a:ea typeface="FangSong" panose="02010609060101010101" charset="-122"/>
              </a:defRPr>
            </a:lvl1pPr>
          </a:lstStyle>
          <a:p>
            <a:fld id="{1A7D73ED-7EBB-4E11-B60B-79773C5177D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FangSong" panose="02010609060101010101" charset="-122"/>
          <a:ea typeface="FangSong" panose="02010609060101010101"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angSong" panose="02010609060101010101" charset="-122"/>
          <a:ea typeface="FangSong" panose="02010609060101010101"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angSong" panose="02010609060101010101" charset="-122"/>
          <a:ea typeface="FangSong" panose="02010609060101010101"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angSong" panose="02010609060101010101" charset="-122"/>
          <a:ea typeface="FangSong" panose="02010609060101010101"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angSong" panose="02010609060101010101" charset="-122"/>
          <a:ea typeface="FangSong" panose="02010609060101010101"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angSong" panose="02010609060101010101" charset="-122"/>
          <a:ea typeface="FangSong" panose="02010609060101010101"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8.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14.png"/><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hyperlink" Target="https://www.kaggle.com/datasets/pavansubhasht/ibm-hr-analytics-attrition-dataset"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e ultimate WNBA guide for teams, rosters, schedule &amp; more to know about  the 2023 season | Sporting News">
            <a:extLst>
              <a:ext uri="{FF2B5EF4-FFF2-40B4-BE49-F238E27FC236}">
                <a16:creationId xmlns:a16="http://schemas.microsoft.com/office/drawing/2014/main" id="{A03C450E-D0CC-B68B-4029-6C7617BF76A6}"/>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83447E9-55D3-05F6-2A70-1CBD136096E2}"/>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tx1">
              <a:alpha val="92000"/>
            </a:schemeClr>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grpSp>
        <p:nvGrpSpPr>
          <p:cNvPr id="7" name="Group 6">
            <a:extLst>
              <a:ext uri="{FF2B5EF4-FFF2-40B4-BE49-F238E27FC236}">
                <a16:creationId xmlns:a16="http://schemas.microsoft.com/office/drawing/2014/main" id="{75F75A44-34F7-7A4B-F590-88D2EB6D99AF}"/>
              </a:ext>
            </a:extLst>
          </p:cNvPr>
          <p:cNvGrpSpPr/>
          <p:nvPr/>
        </p:nvGrpSpPr>
        <p:grpSpPr>
          <a:xfrm>
            <a:off x="763551" y="2237518"/>
            <a:ext cx="10334947" cy="1933250"/>
            <a:chOff x="1623485" y="2643918"/>
            <a:chExt cx="10334947" cy="1933250"/>
          </a:xfrm>
        </p:grpSpPr>
        <p:sp>
          <p:nvSpPr>
            <p:cNvPr id="4" name="矩形 12">
              <a:extLst>
                <a:ext uri="{FF2B5EF4-FFF2-40B4-BE49-F238E27FC236}">
                  <a16:creationId xmlns:a16="http://schemas.microsoft.com/office/drawing/2014/main" id="{9CCB44B9-DCA4-9057-89D1-3B3689238B61}"/>
                </a:ext>
              </a:extLst>
            </p:cNvPr>
            <p:cNvSpPr/>
            <p:nvPr/>
          </p:nvSpPr>
          <p:spPr>
            <a:xfrm>
              <a:off x="1973306" y="2643918"/>
              <a:ext cx="9985126" cy="1502363"/>
            </a:xfrm>
            <a:prstGeom prst="rect">
              <a:avLst/>
            </a:prstGeom>
            <a:noFill/>
            <a:ln>
              <a:noFill/>
            </a:ln>
            <a:effectLst>
              <a:outerShdw blurRad="149987" dist="250190" dir="8460000" algn="ctr">
                <a:srgbClr val="000000">
                  <a:alpha val="28000"/>
                </a:srgbClr>
              </a:outerShdw>
            </a:effectLst>
          </p:spPr>
          <p:txBody>
            <a:bodyPr vert="horz" lIns="91440" tIns="45720" rIns="91440" bIns="45720" rtlCol="0" anchor="b">
              <a:normAutofit/>
              <a:scene3d>
                <a:camera prst="orthographicFront"/>
                <a:lightRig rig="threePt" dir="t"/>
              </a:scene3d>
              <a:sp3d contourW="12700"/>
            </a:bodyPr>
            <a:lstStyle/>
            <a:p>
              <a:r>
                <a:rPr lang="en-US" altLang="zh-CN" sz="4000" b="1" i="0">
                  <a:solidFill>
                    <a:srgbClr val="FFFFFF"/>
                  </a:solidFill>
                  <a:effectLst/>
                  <a:latin typeface="Candara" panose="020E0502030303020204" pitchFamily="34" charset="0"/>
                </a:rPr>
                <a:t>WNBA Data Analysis using Cloud-based Tools</a:t>
              </a:r>
            </a:p>
            <a:p>
              <a:r>
                <a:rPr lang="en-US" sz="2400" b="1" i="0">
                  <a:solidFill>
                    <a:schemeClr val="bg1"/>
                  </a:solidFill>
                  <a:effectLst/>
                  <a:latin typeface="Candara" panose="020E0502030303020204" pitchFamily="34" charset="0"/>
                  <a:cs typeface="Calibri" panose="020F0502020204030204" pitchFamily="34" charset="0"/>
                </a:rPr>
                <a:t>A comprehensive journey from raw data to insightful analytics</a:t>
              </a:r>
            </a:p>
          </p:txBody>
        </p:sp>
        <p:sp>
          <p:nvSpPr>
            <p:cNvPr id="6" name="矩形 12">
              <a:extLst>
                <a:ext uri="{FF2B5EF4-FFF2-40B4-BE49-F238E27FC236}">
                  <a16:creationId xmlns:a16="http://schemas.microsoft.com/office/drawing/2014/main" id="{3DDCE209-F964-035B-D884-58EE2E8D8F21}"/>
                </a:ext>
              </a:extLst>
            </p:cNvPr>
            <p:cNvSpPr/>
            <p:nvPr/>
          </p:nvSpPr>
          <p:spPr>
            <a:xfrm>
              <a:off x="1623485" y="4004960"/>
              <a:ext cx="8460315" cy="572208"/>
            </a:xfrm>
            <a:prstGeom prst="rect">
              <a:avLst/>
            </a:prstGeom>
            <a:noFill/>
            <a:ln>
              <a:noFill/>
            </a:ln>
            <a:effectLst>
              <a:outerShdw blurRad="149987" dist="250190" dir="8460000" algn="ctr">
                <a:srgbClr val="000000">
                  <a:alpha val="28000"/>
                </a:srgbClr>
              </a:outerShdw>
            </a:effectLst>
          </p:spPr>
          <p:txBody>
            <a:bodyPr vert="horz" lIns="91440" tIns="45720" rIns="91440" bIns="45720" rtlCol="0" anchor="b">
              <a:normAutofit/>
              <a:scene3d>
                <a:camera prst="orthographicFront"/>
                <a:lightRig rig="threePt" dir="t"/>
              </a:scene3d>
              <a:sp3d contourW="12700"/>
            </a:bodyPr>
            <a:lstStyle/>
            <a:p>
              <a:endParaRPr lang="en-US" altLang="zh-CN" sz="2000" b="1">
                <a:solidFill>
                  <a:schemeClr val="bg1"/>
                </a:solidFill>
                <a:latin typeface="Candara" panose="020E0502030303020204" pitchFamily="34" charset="0"/>
                <a:cs typeface="Calibri" panose="020F0502020204030204" pitchFamily="34" charset="0"/>
              </a:endParaRPr>
            </a:p>
          </p:txBody>
        </p:sp>
      </p:grpSp>
      <p:sp>
        <p:nvSpPr>
          <p:cNvPr id="5" name="TextBox 4">
            <a:extLst>
              <a:ext uri="{FF2B5EF4-FFF2-40B4-BE49-F238E27FC236}">
                <a16:creationId xmlns:a16="http://schemas.microsoft.com/office/drawing/2014/main" id="{B85D7423-920E-9E80-95DB-D204C9153AD7}"/>
              </a:ext>
            </a:extLst>
          </p:cNvPr>
          <p:cNvSpPr txBox="1"/>
          <p:nvPr/>
        </p:nvSpPr>
        <p:spPr>
          <a:xfrm>
            <a:off x="1113372" y="4170768"/>
            <a:ext cx="5282875" cy="830997"/>
          </a:xfrm>
          <a:prstGeom prst="rect">
            <a:avLst/>
          </a:prstGeom>
          <a:noFill/>
          <a:ln>
            <a:noFill/>
          </a:ln>
          <a:effectLst>
            <a:outerShdw blurRad="149987" dist="250190" dir="8460000" algn="ctr">
              <a:srgbClr val="000000">
                <a:alpha val="28000"/>
              </a:srgbClr>
            </a:outerShdw>
          </a:effectLst>
        </p:spPr>
        <p:txBody>
          <a:bodyPr wrap="square" lIns="91440" tIns="45720" rIns="91440" bIns="45720" rtlCol="0" anchor="t">
            <a:spAutoFit/>
          </a:bodyPr>
          <a:lstStyle/>
          <a:p>
            <a:r>
              <a:rPr lang="en-US" sz="1600" i="0">
                <a:solidFill>
                  <a:schemeClr val="bg1"/>
                </a:solidFill>
                <a:effectLst/>
                <a:latin typeface="Candara"/>
                <a:cs typeface="Calibri"/>
              </a:rPr>
              <a:t>Elvina Sutislio</a:t>
            </a:r>
            <a:r>
              <a:rPr lang="en-US" sz="1600">
                <a:solidFill>
                  <a:schemeClr val="bg1"/>
                </a:solidFill>
                <a:latin typeface="Candara"/>
                <a:cs typeface="Calibri"/>
              </a:rPr>
              <a:t>,</a:t>
            </a:r>
            <a:r>
              <a:rPr lang="zh-CN" altLang="en-US" sz="1600">
                <a:solidFill>
                  <a:schemeClr val="bg1"/>
                </a:solidFill>
                <a:latin typeface="Candara"/>
                <a:cs typeface="Calibri"/>
              </a:rPr>
              <a:t> </a:t>
            </a:r>
            <a:r>
              <a:rPr lang="en-US" altLang="zh-CN" sz="1600" err="1">
                <a:solidFill>
                  <a:schemeClr val="bg1"/>
                </a:solidFill>
                <a:latin typeface="Candara"/>
                <a:cs typeface="Calibri"/>
              </a:rPr>
              <a:t>Peiling</a:t>
            </a:r>
            <a:r>
              <a:rPr lang="en-US" altLang="zh-CN" sz="1600">
                <a:solidFill>
                  <a:schemeClr val="bg1"/>
                </a:solidFill>
                <a:latin typeface="Candara"/>
                <a:cs typeface="Calibri"/>
              </a:rPr>
              <a:t> Zou, Yayuan Zhang, Yee Nuan Chan</a:t>
            </a:r>
            <a:r>
              <a:rPr lang="zh-CN" altLang="en-US" sz="1600">
                <a:solidFill>
                  <a:schemeClr val="bg1"/>
                </a:solidFill>
                <a:latin typeface="Candara"/>
                <a:cs typeface="Calibri"/>
              </a:rPr>
              <a:t> </a:t>
            </a:r>
            <a:endParaRPr lang="en-US" sz="1600" i="0">
              <a:solidFill>
                <a:schemeClr val="bg1"/>
              </a:solidFill>
              <a:effectLst/>
              <a:latin typeface="Candara"/>
              <a:cs typeface="Calibri"/>
            </a:endParaRPr>
          </a:p>
          <a:p>
            <a:r>
              <a:rPr lang="en-US" sz="1600">
                <a:solidFill>
                  <a:schemeClr val="bg1"/>
                </a:solidFill>
                <a:latin typeface="Candara" panose="020E0502030303020204" pitchFamily="34" charset="0"/>
                <a:cs typeface="Calibri" panose="020F0502020204030204" pitchFamily="34" charset="0"/>
              </a:rPr>
              <a:t>ISM 6362:</a:t>
            </a:r>
            <a:r>
              <a:rPr lang="zh-CN" altLang="en-US" sz="1600">
                <a:solidFill>
                  <a:schemeClr val="bg1"/>
                </a:solidFill>
                <a:latin typeface="Candara" panose="020E0502030303020204" pitchFamily="34" charset="0"/>
                <a:cs typeface="Calibri" panose="020F0502020204030204" pitchFamily="34" charset="0"/>
              </a:rPr>
              <a:t> </a:t>
            </a:r>
            <a:r>
              <a:rPr lang="en-US" altLang="zh-CN" sz="1600">
                <a:solidFill>
                  <a:schemeClr val="bg1"/>
                </a:solidFill>
                <a:latin typeface="Candara" panose="020E0502030303020204" pitchFamily="34" charset="0"/>
                <a:cs typeface="Calibri" panose="020F0502020204030204" pitchFamily="34" charset="0"/>
              </a:rPr>
              <a:t>Big Data and Cloud-Based Tools</a:t>
            </a:r>
            <a:endParaRPr lang="en-US" sz="1600">
              <a:solidFill>
                <a:schemeClr val="bg1"/>
              </a:solidFill>
              <a:latin typeface="Candara" panose="020E0502030303020204" pitchFamily="34" charset="0"/>
              <a:cs typeface="Calibri" panose="020F0502020204030204" pitchFamily="34" charset="0"/>
            </a:endParaRPr>
          </a:p>
          <a:p>
            <a:r>
              <a:rPr lang="en-US" sz="1600" i="0">
                <a:solidFill>
                  <a:schemeClr val="bg1"/>
                </a:solidFill>
                <a:effectLst/>
                <a:latin typeface="Candara" panose="020E0502030303020204" pitchFamily="34" charset="0"/>
                <a:cs typeface="Calibri" panose="020F0502020204030204" pitchFamily="34" charset="0"/>
              </a:rPr>
              <a:t>Prof. Anthony Kwiatkowski</a:t>
            </a:r>
          </a:p>
        </p:txBody>
      </p:sp>
      <p:pic>
        <p:nvPicPr>
          <p:cNvPr id="1028" name="Picture 4" descr="WNBA Logo, symbol, meaning, history, PNG, brand">
            <a:extLst>
              <a:ext uri="{FF2B5EF4-FFF2-40B4-BE49-F238E27FC236}">
                <a16:creationId xmlns:a16="http://schemas.microsoft.com/office/drawing/2014/main" id="{EC702869-4E3C-0348-7A35-07CDE34E437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066149" y="77679"/>
            <a:ext cx="3073692" cy="17289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7072514"/>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2" name="Picture 2" descr="walt disney pictures walt disney gif | WiffleGif">
            <a:extLst>
              <a:ext uri="{FF2B5EF4-FFF2-40B4-BE49-F238E27FC236}">
                <a16:creationId xmlns:a16="http://schemas.microsoft.com/office/drawing/2014/main" id="{64123B22-3146-407C-92DF-5CE6424AE9A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79070" y="1286933"/>
            <a:ext cx="9912930" cy="557106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8">
            <a:extLst>
              <a:ext uri="{FF2B5EF4-FFF2-40B4-BE49-F238E27FC236}">
                <a16:creationId xmlns:a16="http://schemas.microsoft.com/office/drawing/2014/main" id="{5316E7BE-633D-D789-3D8F-3B97CD968327}"/>
              </a:ext>
            </a:extLst>
          </p:cNvPr>
          <p:cNvSpPr txBox="1"/>
          <p:nvPr/>
        </p:nvSpPr>
        <p:spPr>
          <a:xfrm>
            <a:off x="2523382" y="178725"/>
            <a:ext cx="7145236" cy="1137747"/>
          </a:xfrm>
          <a:prstGeom prst="rect">
            <a:avLst/>
          </a:prstGeom>
          <a:noFill/>
        </p:spPr>
        <p:txBody>
          <a:bodyPr wrap="square" lIns="0" tIns="0" rIns="0" bIns="0" rtlCol="0" anchor="ctr">
            <a:spAutoFit/>
          </a:bodyPr>
          <a:lstStyle/>
          <a:p>
            <a:pPr algn="ctr">
              <a:lnSpc>
                <a:spcPct val="140000"/>
              </a:lnSpc>
            </a:pPr>
            <a:r>
              <a:rPr lang="en-US" altLang="zh-CN" sz="6000" b="1">
                <a:latin typeface="Bahnschrift SemiBold SemiConden"/>
                <a:cs typeface="Calibri"/>
              </a:rPr>
              <a:t>Thank You!</a:t>
            </a:r>
            <a:endParaRPr lang="en-US"/>
          </a:p>
        </p:txBody>
      </p:sp>
    </p:spTree>
    <p:extLst>
      <p:ext uri="{BB962C8B-B14F-4D97-AF65-F5344CB8AC3E}">
        <p14:creationId xmlns:p14="http://schemas.microsoft.com/office/powerpoint/2010/main" val="163150265"/>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4" name="Google Shape;238;p19">
            <a:extLst>
              <a:ext uri="{FF2B5EF4-FFF2-40B4-BE49-F238E27FC236}">
                <a16:creationId xmlns:a16="http://schemas.microsoft.com/office/drawing/2014/main" id="{8AF03D46-55D2-1868-D0C1-4C4D9B7398F4}"/>
              </a:ext>
            </a:extLst>
          </p:cNvPr>
          <p:cNvSpPr/>
          <p:nvPr/>
        </p:nvSpPr>
        <p:spPr>
          <a:xfrm>
            <a:off x="7243741" y="3026059"/>
            <a:ext cx="1806532" cy="590324"/>
          </a:xfrm>
          <a:prstGeom prst="roundRect">
            <a:avLst>
              <a:gd name="adj" fmla="val 16667"/>
            </a:avLst>
          </a:prstGeom>
          <a:solidFill>
            <a:srgbClr val="EEC600"/>
          </a:solidFill>
          <a:ln>
            <a:noFill/>
          </a:ln>
        </p:spPr>
        <p:txBody>
          <a:bodyPr spcFirstLastPara="1" wrap="square" lIns="121900" tIns="121900" rIns="121900" bIns="121900" anchor="ctr" anchorCtr="0">
            <a:noAutofit/>
          </a:bodyPr>
          <a:lstStyle/>
          <a:p>
            <a:pPr algn="ctr"/>
            <a:r>
              <a:rPr lang="en-US" sz="1400">
                <a:solidFill>
                  <a:schemeClr val="lt1"/>
                </a:solidFill>
                <a:latin typeface="Fira Sans Extra Condensed"/>
                <a:sym typeface="Fira Sans Extra Condensed"/>
              </a:rPr>
              <a:t>Dataset: 1076 CSV file</a:t>
            </a:r>
            <a:endParaRPr lang="en-US" sz="1400"/>
          </a:p>
        </p:txBody>
      </p:sp>
      <p:sp>
        <p:nvSpPr>
          <p:cNvPr id="16" name="Google Shape;236;p19">
            <a:extLst>
              <a:ext uri="{FF2B5EF4-FFF2-40B4-BE49-F238E27FC236}">
                <a16:creationId xmlns:a16="http://schemas.microsoft.com/office/drawing/2014/main" id="{7FD51522-9880-B1B7-1BFB-507E6D0D8EF2}"/>
              </a:ext>
            </a:extLst>
          </p:cNvPr>
          <p:cNvSpPr/>
          <p:nvPr/>
        </p:nvSpPr>
        <p:spPr>
          <a:xfrm>
            <a:off x="7243738" y="2328795"/>
            <a:ext cx="4031080" cy="572327"/>
          </a:xfrm>
          <a:prstGeom prst="roundRect">
            <a:avLst>
              <a:gd name="adj" fmla="val 16667"/>
            </a:avLst>
          </a:prstGeom>
          <a:solidFill>
            <a:srgbClr val="808080"/>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Season Totals Regular Season folder</a:t>
            </a:r>
          </a:p>
        </p:txBody>
      </p:sp>
      <p:sp>
        <p:nvSpPr>
          <p:cNvPr id="35" name="Google Shape;238;p19">
            <a:extLst>
              <a:ext uri="{FF2B5EF4-FFF2-40B4-BE49-F238E27FC236}">
                <a16:creationId xmlns:a16="http://schemas.microsoft.com/office/drawing/2014/main" id="{D22F206A-F2A2-0A8E-9E49-2512CADD9EA5}"/>
              </a:ext>
            </a:extLst>
          </p:cNvPr>
          <p:cNvSpPr/>
          <p:nvPr/>
        </p:nvSpPr>
        <p:spPr>
          <a:xfrm>
            <a:off x="7243739" y="3743648"/>
            <a:ext cx="914401"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 sz="1400">
                <a:solidFill>
                  <a:schemeClr val="lt1"/>
                </a:solidFill>
                <a:latin typeface="Fira Sans Extra Condensed"/>
                <a:sym typeface="Fira Sans Extra Condensed"/>
              </a:rPr>
              <a:t>Player ID</a:t>
            </a:r>
            <a:endParaRPr lang="en-US" sz="1400"/>
          </a:p>
        </p:txBody>
      </p:sp>
      <p:grpSp>
        <p:nvGrpSpPr>
          <p:cNvPr id="6" name="Group 5">
            <a:extLst>
              <a:ext uri="{FF2B5EF4-FFF2-40B4-BE49-F238E27FC236}">
                <a16:creationId xmlns:a16="http://schemas.microsoft.com/office/drawing/2014/main" id="{CB50382D-F9BA-6E98-0EC5-B70DC4B86C67}"/>
              </a:ext>
            </a:extLst>
          </p:cNvPr>
          <p:cNvGrpSpPr/>
          <p:nvPr/>
        </p:nvGrpSpPr>
        <p:grpSpPr>
          <a:xfrm>
            <a:off x="0" y="6430040"/>
            <a:ext cx="12192000" cy="417313"/>
            <a:chOff x="0" y="4703525"/>
            <a:chExt cx="9144000" cy="431990"/>
          </a:xfrm>
        </p:grpSpPr>
        <p:sp>
          <p:nvSpPr>
            <p:cNvPr id="7" name="Rectangle 6">
              <a:extLst>
                <a:ext uri="{FF2B5EF4-FFF2-40B4-BE49-F238E27FC236}">
                  <a16:creationId xmlns:a16="http://schemas.microsoft.com/office/drawing/2014/main" id="{4A6280BC-D18C-DF14-CBCF-DBF9E0A48749}"/>
                </a:ext>
              </a:extLst>
            </p:cNvPr>
            <p:cNvSpPr/>
            <p:nvPr/>
          </p:nvSpPr>
          <p:spPr>
            <a:xfrm>
              <a:off x="0" y="4703525"/>
              <a:ext cx="1854200" cy="431990"/>
            </a:xfrm>
            <a:prstGeom prst="rect">
              <a:avLst/>
            </a:prstGeom>
            <a:solidFill>
              <a:srgbClr val="137C8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67" b="1">
                  <a:solidFill>
                    <a:schemeClr val="bg1"/>
                  </a:solidFill>
                  <a:latin typeface="Fira Sans Extra Condensed" panose="020B0503050000020004" pitchFamily="34" charset="0"/>
                  <a:cs typeface="Calibri" panose="020F0502020204030204" pitchFamily="34" charset="0"/>
                </a:rPr>
                <a:t>Data Ingestion and Storage</a:t>
              </a:r>
              <a:endParaRPr lang="en-US" sz="1467" b="1">
                <a:solidFill>
                  <a:schemeClr val="bg1"/>
                </a:solidFill>
                <a:latin typeface="Fira Sans Extra Condensed" panose="020B05030500000200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887730CF-E9D7-758F-51A1-1F37D113AA20}"/>
                </a:ext>
              </a:extLst>
            </p:cNvPr>
            <p:cNvSpPr/>
            <p:nvPr/>
          </p:nvSpPr>
          <p:spPr>
            <a:xfrm>
              <a:off x="3630067"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Batch &amp; Event Processing</a:t>
              </a:r>
              <a:endParaRPr lang="en-US" sz="1467">
                <a:solidFill>
                  <a:srgbClr val="846E84"/>
                </a:solidFill>
                <a:latin typeface="Fira Sans Extra Condensed" panose="020B0503050000020004" pitchFamily="34" charset="0"/>
                <a:ea typeface="DengXian"/>
                <a:cs typeface="Times New Roman"/>
              </a:endParaRPr>
            </a:p>
          </p:txBody>
        </p:sp>
        <p:sp>
          <p:nvSpPr>
            <p:cNvPr id="10" name="Rectangle 9">
              <a:extLst>
                <a:ext uri="{FF2B5EF4-FFF2-40B4-BE49-F238E27FC236}">
                  <a16:creationId xmlns:a16="http://schemas.microsoft.com/office/drawing/2014/main" id="{6ED5257C-605C-22CE-B97E-A6F484A812D5}"/>
                </a:ext>
              </a:extLst>
            </p:cNvPr>
            <p:cNvSpPr/>
            <p:nvPr/>
          </p:nvSpPr>
          <p:spPr>
            <a:xfrm>
              <a:off x="1854200"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sz="1467">
                  <a:solidFill>
                    <a:srgbClr val="846E84"/>
                  </a:solidFill>
                  <a:latin typeface="Fira Sans Extra Condensed" panose="020B0503050000020004" pitchFamily="34" charset="0"/>
                  <a:ea typeface="DengXian"/>
                  <a:cs typeface="Times New Roman"/>
                </a:rPr>
                <a:t>Data Preprocessing</a:t>
              </a:r>
            </a:p>
          </p:txBody>
        </p:sp>
        <p:sp>
          <p:nvSpPr>
            <p:cNvPr id="11" name="Rectangle 10">
              <a:extLst>
                <a:ext uri="{FF2B5EF4-FFF2-40B4-BE49-F238E27FC236}">
                  <a16:creationId xmlns:a16="http://schemas.microsoft.com/office/drawing/2014/main" id="{DB79DFF9-9C33-6F3B-F28C-17CD607C41BE}"/>
                </a:ext>
              </a:extLst>
            </p:cNvPr>
            <p:cNvSpPr/>
            <p:nvPr/>
          </p:nvSpPr>
          <p:spPr>
            <a:xfrm>
              <a:off x="5405933"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Machine Learning &amp; Analytics</a:t>
              </a:r>
              <a:endParaRPr lang="en-US" sz="1467">
                <a:solidFill>
                  <a:srgbClr val="846E84"/>
                </a:solidFill>
                <a:latin typeface="Fira Sans Extra Condensed" panose="020B0503050000020004" pitchFamily="34" charset="0"/>
                <a:ea typeface="DengXian"/>
                <a:cs typeface="Times New Roman"/>
              </a:endParaRPr>
            </a:p>
          </p:txBody>
        </p:sp>
        <p:sp>
          <p:nvSpPr>
            <p:cNvPr id="13" name="Rectangle 12">
              <a:extLst>
                <a:ext uri="{FF2B5EF4-FFF2-40B4-BE49-F238E27FC236}">
                  <a16:creationId xmlns:a16="http://schemas.microsoft.com/office/drawing/2014/main" id="{374EC909-5910-7C71-5744-3BC2ECF300D0}"/>
                </a:ext>
              </a:extLst>
            </p:cNvPr>
            <p:cNvSpPr/>
            <p:nvPr/>
          </p:nvSpPr>
          <p:spPr>
            <a:xfrm>
              <a:off x="7166966" y="4703525"/>
              <a:ext cx="1977034"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Achievements &amp; Hurdles</a:t>
              </a:r>
              <a:endParaRPr lang="en-US" sz="1467">
                <a:solidFill>
                  <a:srgbClr val="846E84"/>
                </a:solidFill>
                <a:latin typeface="Fira Sans Extra Condensed" panose="020B0503050000020004" pitchFamily="34" charset="0"/>
                <a:ea typeface="DengXian"/>
                <a:cs typeface="Times New Roman"/>
              </a:endParaRPr>
            </a:p>
          </p:txBody>
        </p:sp>
      </p:grpSp>
      <p:sp>
        <p:nvSpPr>
          <p:cNvPr id="20" name="Google Shape;1468;p47">
            <a:extLst>
              <a:ext uri="{FF2B5EF4-FFF2-40B4-BE49-F238E27FC236}">
                <a16:creationId xmlns:a16="http://schemas.microsoft.com/office/drawing/2014/main" id="{F93A7B82-C287-E4E7-CFBD-7CB3DE1D0722}"/>
              </a:ext>
            </a:extLst>
          </p:cNvPr>
          <p:cNvSpPr txBox="1">
            <a:spLocks noGrp="1"/>
          </p:cNvSpPr>
          <p:nvPr>
            <p:ph type="title"/>
          </p:nvPr>
        </p:nvSpPr>
        <p:spPr>
          <a:xfrm>
            <a:off x="847448" y="379176"/>
            <a:ext cx="7581849" cy="1000027"/>
          </a:xfrm>
          <a:prstGeom prst="rect">
            <a:avLst/>
          </a:prstGeom>
          <a:noFill/>
          <a:ln>
            <a:noFill/>
          </a:ln>
        </p:spPr>
        <p:txBody>
          <a:bodyPr spcFirstLastPara="1" vert="horz" wrap="square" lIns="121900" tIns="121900" rIns="121900" bIns="121900" rtlCol="0" anchor="ctr" anchorCtr="0">
            <a:normAutofit/>
          </a:bodyPr>
          <a:lstStyle/>
          <a:p>
            <a:pPr algn="l"/>
            <a:r>
              <a:rPr lang="en-US" altLang="zh-CN" b="1">
                <a:solidFill>
                  <a:srgbClr val="137C8D"/>
                </a:solidFill>
                <a:latin typeface="Fira Sans Extra Condensed" panose="020B0503050000020004" pitchFamily="34" charset="0"/>
                <a:ea typeface="Roboto"/>
              </a:rPr>
              <a:t>Analyzing WNBA player metrics</a:t>
            </a:r>
            <a:endParaRPr>
              <a:solidFill>
                <a:srgbClr val="137C8D"/>
              </a:solidFill>
              <a:latin typeface="Fira Sans Extra Condensed" panose="020B0503050000020004" pitchFamily="34" charset="0"/>
              <a:ea typeface="Roboto"/>
            </a:endParaRPr>
          </a:p>
        </p:txBody>
      </p:sp>
      <p:sp>
        <p:nvSpPr>
          <p:cNvPr id="4" name="Google Shape;235;p19">
            <a:extLst>
              <a:ext uri="{FF2B5EF4-FFF2-40B4-BE49-F238E27FC236}">
                <a16:creationId xmlns:a16="http://schemas.microsoft.com/office/drawing/2014/main" id="{82F600B8-E32F-4B08-2205-05E28C47B89C}"/>
              </a:ext>
            </a:extLst>
          </p:cNvPr>
          <p:cNvSpPr/>
          <p:nvPr/>
        </p:nvSpPr>
        <p:spPr>
          <a:xfrm>
            <a:off x="7243739" y="1623259"/>
            <a:ext cx="4031079" cy="564237"/>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The original dataset: 4747 rows 27 columns </a:t>
            </a:r>
          </a:p>
        </p:txBody>
      </p:sp>
      <p:sp>
        <p:nvSpPr>
          <p:cNvPr id="5" name="Google Shape;238;p19">
            <a:extLst>
              <a:ext uri="{FF2B5EF4-FFF2-40B4-BE49-F238E27FC236}">
                <a16:creationId xmlns:a16="http://schemas.microsoft.com/office/drawing/2014/main" id="{B1E07EAF-DA9E-726B-E09C-071AF74DF46E}"/>
              </a:ext>
            </a:extLst>
          </p:cNvPr>
          <p:cNvSpPr/>
          <p:nvPr/>
        </p:nvSpPr>
        <p:spPr>
          <a:xfrm>
            <a:off x="9468286" y="3026059"/>
            <a:ext cx="1806532" cy="590324"/>
          </a:xfrm>
          <a:prstGeom prst="roundRect">
            <a:avLst>
              <a:gd name="adj" fmla="val 16667"/>
            </a:avLst>
          </a:prstGeom>
          <a:solidFill>
            <a:srgbClr val="EEC600"/>
          </a:solidFill>
          <a:ln>
            <a:noFill/>
          </a:ln>
        </p:spPr>
        <p:txBody>
          <a:bodyPr spcFirstLastPara="1" wrap="square" lIns="121900" tIns="121900" rIns="121900" bIns="121900" anchor="ctr" anchorCtr="0">
            <a:noAutofit/>
          </a:bodyPr>
          <a:lstStyle/>
          <a:p>
            <a:pPr algn="ctr"/>
            <a:r>
              <a:rPr lang="en-US" sz="1400">
                <a:solidFill>
                  <a:schemeClr val="lt1"/>
                </a:solidFill>
                <a:latin typeface="Fira Sans Extra Condensed"/>
                <a:sym typeface="Fira Sans Extra Condensed"/>
              </a:rPr>
              <a:t>One Excel Spreadsheet</a:t>
            </a:r>
            <a:endParaRPr lang="en-US" sz="1400"/>
          </a:p>
        </p:txBody>
      </p:sp>
      <p:pic>
        <p:nvPicPr>
          <p:cNvPr id="19" name="Graphic 18" descr="Chevron arrows with solid fill">
            <a:extLst>
              <a:ext uri="{FF2B5EF4-FFF2-40B4-BE49-F238E27FC236}">
                <a16:creationId xmlns:a16="http://schemas.microsoft.com/office/drawing/2014/main" id="{A3445BCB-D3A4-B152-2A7A-D23428738F9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050273" y="3112214"/>
            <a:ext cx="418014" cy="418014"/>
          </a:xfrm>
          <a:prstGeom prst="rect">
            <a:avLst/>
          </a:prstGeom>
        </p:spPr>
      </p:pic>
      <p:sp>
        <p:nvSpPr>
          <p:cNvPr id="22" name="Google Shape;238;p19">
            <a:extLst>
              <a:ext uri="{FF2B5EF4-FFF2-40B4-BE49-F238E27FC236}">
                <a16:creationId xmlns:a16="http://schemas.microsoft.com/office/drawing/2014/main" id="{3FB00E84-11AD-C541-9E5F-E8F03EFF9FAD}"/>
              </a:ext>
            </a:extLst>
          </p:cNvPr>
          <p:cNvSpPr/>
          <p:nvPr/>
        </p:nvSpPr>
        <p:spPr>
          <a:xfrm>
            <a:off x="8199845" y="3743648"/>
            <a:ext cx="1059433"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 sz="1400">
                <a:solidFill>
                  <a:schemeClr val="lt1"/>
                </a:solidFill>
                <a:latin typeface="Fira Sans Extra Condensed"/>
                <a:sym typeface="Fira Sans Extra Condensed"/>
              </a:rPr>
              <a:t>Season ID</a:t>
            </a:r>
            <a:endParaRPr lang="en-US" sz="1400"/>
          </a:p>
        </p:txBody>
      </p:sp>
      <p:sp>
        <p:nvSpPr>
          <p:cNvPr id="23" name="Google Shape;238;p19">
            <a:extLst>
              <a:ext uri="{FF2B5EF4-FFF2-40B4-BE49-F238E27FC236}">
                <a16:creationId xmlns:a16="http://schemas.microsoft.com/office/drawing/2014/main" id="{0F688A10-83BC-2922-DE28-7F5B83571C33}"/>
              </a:ext>
            </a:extLst>
          </p:cNvPr>
          <p:cNvSpPr/>
          <p:nvPr/>
        </p:nvSpPr>
        <p:spPr>
          <a:xfrm>
            <a:off x="9300983" y="3743464"/>
            <a:ext cx="1059433"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 sz="1400">
                <a:solidFill>
                  <a:schemeClr val="lt1"/>
                </a:solidFill>
                <a:latin typeface="Fira Sans Extra Condensed"/>
                <a:sym typeface="Fira Sans Extra Condensed"/>
              </a:rPr>
              <a:t>League ID</a:t>
            </a:r>
            <a:endParaRPr lang="en-US" sz="1400"/>
          </a:p>
        </p:txBody>
      </p:sp>
      <p:sp>
        <p:nvSpPr>
          <p:cNvPr id="24" name="Google Shape;238;p19">
            <a:extLst>
              <a:ext uri="{FF2B5EF4-FFF2-40B4-BE49-F238E27FC236}">
                <a16:creationId xmlns:a16="http://schemas.microsoft.com/office/drawing/2014/main" id="{2D236878-7363-5504-47E2-F3C1D24C33D7}"/>
              </a:ext>
            </a:extLst>
          </p:cNvPr>
          <p:cNvSpPr/>
          <p:nvPr/>
        </p:nvSpPr>
        <p:spPr>
          <a:xfrm>
            <a:off x="10402121" y="3741320"/>
            <a:ext cx="872697"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US" altLang="zh-CN" sz="1400">
                <a:solidFill>
                  <a:schemeClr val="lt1"/>
                </a:solidFill>
                <a:latin typeface="Fira Sans Extra Condensed"/>
                <a:sym typeface="Fira Sans Extra Condensed"/>
              </a:rPr>
              <a:t>Team ID</a:t>
            </a:r>
            <a:endParaRPr lang="en-US" sz="1400"/>
          </a:p>
        </p:txBody>
      </p:sp>
      <p:sp>
        <p:nvSpPr>
          <p:cNvPr id="25" name="Google Shape;238;p19">
            <a:extLst>
              <a:ext uri="{FF2B5EF4-FFF2-40B4-BE49-F238E27FC236}">
                <a16:creationId xmlns:a16="http://schemas.microsoft.com/office/drawing/2014/main" id="{6F79281C-E4E0-CAB1-1F11-2B0C21B203F6}"/>
              </a:ext>
            </a:extLst>
          </p:cNvPr>
          <p:cNvSpPr/>
          <p:nvPr/>
        </p:nvSpPr>
        <p:spPr>
          <a:xfrm>
            <a:off x="7243738" y="4426595"/>
            <a:ext cx="2015540"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US" altLang="zh-CN" sz="1400">
                <a:solidFill>
                  <a:schemeClr val="lt1"/>
                </a:solidFill>
                <a:latin typeface="Fira Sans Extra Condensed"/>
                <a:sym typeface="Fira Sans Extra Condensed"/>
              </a:rPr>
              <a:t>Team Abbreviation</a:t>
            </a:r>
            <a:endParaRPr lang="en-US" sz="1400"/>
          </a:p>
        </p:txBody>
      </p:sp>
      <p:sp>
        <p:nvSpPr>
          <p:cNvPr id="26" name="Google Shape;238;p19">
            <a:extLst>
              <a:ext uri="{FF2B5EF4-FFF2-40B4-BE49-F238E27FC236}">
                <a16:creationId xmlns:a16="http://schemas.microsoft.com/office/drawing/2014/main" id="{98DFBDE7-CD58-B559-02C4-D23771ADCAF6}"/>
              </a:ext>
            </a:extLst>
          </p:cNvPr>
          <p:cNvSpPr/>
          <p:nvPr/>
        </p:nvSpPr>
        <p:spPr>
          <a:xfrm>
            <a:off x="9300982" y="4426595"/>
            <a:ext cx="736397"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 sz="1400">
                <a:solidFill>
                  <a:schemeClr val="lt1"/>
                </a:solidFill>
                <a:latin typeface="Fira Sans Extra Condensed"/>
                <a:sym typeface="Fira Sans Extra Condensed"/>
              </a:rPr>
              <a:t>Player Age</a:t>
            </a:r>
            <a:endParaRPr lang="en-US" sz="1400"/>
          </a:p>
        </p:txBody>
      </p:sp>
      <p:sp>
        <p:nvSpPr>
          <p:cNvPr id="27" name="Google Shape;238;p19">
            <a:extLst>
              <a:ext uri="{FF2B5EF4-FFF2-40B4-BE49-F238E27FC236}">
                <a16:creationId xmlns:a16="http://schemas.microsoft.com/office/drawing/2014/main" id="{06BC3A51-50A6-575A-41E8-28CC56A5CD53}"/>
              </a:ext>
            </a:extLst>
          </p:cNvPr>
          <p:cNvSpPr/>
          <p:nvPr/>
        </p:nvSpPr>
        <p:spPr>
          <a:xfrm>
            <a:off x="7251993" y="5103074"/>
            <a:ext cx="906147"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 sz="1400">
                <a:solidFill>
                  <a:schemeClr val="lt1"/>
                </a:solidFill>
                <a:latin typeface="Fira Sans Extra Condensed"/>
                <a:sym typeface="Fira Sans Extra Condensed"/>
              </a:rPr>
              <a:t>Games Played</a:t>
            </a:r>
            <a:endParaRPr lang="en-US" sz="1400"/>
          </a:p>
        </p:txBody>
      </p:sp>
      <p:sp>
        <p:nvSpPr>
          <p:cNvPr id="28" name="Google Shape;238;p19">
            <a:extLst>
              <a:ext uri="{FF2B5EF4-FFF2-40B4-BE49-F238E27FC236}">
                <a16:creationId xmlns:a16="http://schemas.microsoft.com/office/drawing/2014/main" id="{E9EF4633-DBAE-91B1-F066-762C855EDC1B}"/>
              </a:ext>
            </a:extLst>
          </p:cNvPr>
          <p:cNvSpPr/>
          <p:nvPr/>
        </p:nvSpPr>
        <p:spPr>
          <a:xfrm>
            <a:off x="8199846" y="5109542"/>
            <a:ext cx="1059432"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 sz="1400">
                <a:solidFill>
                  <a:schemeClr val="lt1"/>
                </a:solidFill>
                <a:latin typeface="Fira Sans Extra Condensed"/>
                <a:sym typeface="Fira Sans Extra Condensed"/>
              </a:rPr>
              <a:t>Games Started</a:t>
            </a:r>
            <a:endParaRPr lang="en-US" sz="1400"/>
          </a:p>
        </p:txBody>
      </p:sp>
      <p:sp>
        <p:nvSpPr>
          <p:cNvPr id="29" name="Google Shape;238;p19">
            <a:extLst>
              <a:ext uri="{FF2B5EF4-FFF2-40B4-BE49-F238E27FC236}">
                <a16:creationId xmlns:a16="http://schemas.microsoft.com/office/drawing/2014/main" id="{9ED3241B-CFD6-237B-A4BB-EB07A4CA4E2A}"/>
              </a:ext>
            </a:extLst>
          </p:cNvPr>
          <p:cNvSpPr/>
          <p:nvPr/>
        </p:nvSpPr>
        <p:spPr>
          <a:xfrm>
            <a:off x="9300982" y="5109542"/>
            <a:ext cx="1059433"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 sz="1400">
                <a:solidFill>
                  <a:schemeClr val="lt1"/>
                </a:solidFill>
                <a:latin typeface="Fira Sans Extra Condensed"/>
                <a:sym typeface="Fira Sans Extra Condensed"/>
              </a:rPr>
              <a:t>Played Minutes</a:t>
            </a:r>
            <a:endParaRPr lang="en-US" sz="1400"/>
          </a:p>
        </p:txBody>
      </p:sp>
      <p:sp>
        <p:nvSpPr>
          <p:cNvPr id="30" name="Google Shape;238;p19">
            <a:extLst>
              <a:ext uri="{FF2B5EF4-FFF2-40B4-BE49-F238E27FC236}">
                <a16:creationId xmlns:a16="http://schemas.microsoft.com/office/drawing/2014/main" id="{0CFF820D-6A15-9A31-C0C3-E95DE654C983}"/>
              </a:ext>
            </a:extLst>
          </p:cNvPr>
          <p:cNvSpPr/>
          <p:nvPr/>
        </p:nvSpPr>
        <p:spPr>
          <a:xfrm>
            <a:off x="10079083" y="4424945"/>
            <a:ext cx="1195734"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 sz="1400">
                <a:solidFill>
                  <a:schemeClr val="lt1"/>
                </a:solidFill>
                <a:latin typeface="Fira Sans Extra Condensed"/>
                <a:sym typeface="Fira Sans Extra Condensed"/>
              </a:rPr>
              <a:t>Filed goals made</a:t>
            </a:r>
            <a:endParaRPr lang="en-US" sz="1400"/>
          </a:p>
        </p:txBody>
      </p:sp>
      <p:sp>
        <p:nvSpPr>
          <p:cNvPr id="31" name="Google Shape;238;p19">
            <a:extLst>
              <a:ext uri="{FF2B5EF4-FFF2-40B4-BE49-F238E27FC236}">
                <a16:creationId xmlns:a16="http://schemas.microsoft.com/office/drawing/2014/main" id="{1800EA67-B765-B4B8-EE16-8103B4719B5F}"/>
              </a:ext>
            </a:extLst>
          </p:cNvPr>
          <p:cNvSpPr/>
          <p:nvPr/>
        </p:nvSpPr>
        <p:spPr>
          <a:xfrm>
            <a:off x="10412196" y="5104442"/>
            <a:ext cx="862621" cy="590324"/>
          </a:xfrm>
          <a:prstGeom prst="roundRect">
            <a:avLst>
              <a:gd name="adj" fmla="val 16667"/>
            </a:avLst>
          </a:prstGeom>
          <a:solidFill>
            <a:schemeClr val="bg1">
              <a:lumMod val="65000"/>
            </a:schemeClr>
          </a:solidFill>
          <a:ln>
            <a:noFill/>
          </a:ln>
        </p:spPr>
        <p:txBody>
          <a:bodyPr spcFirstLastPara="1" wrap="square" lIns="121900" tIns="121900" rIns="121900" bIns="121900" anchor="ctr" anchorCtr="0">
            <a:noAutofit/>
          </a:bodyPr>
          <a:lstStyle/>
          <a:p>
            <a:pPr algn="ctr"/>
            <a:r>
              <a:rPr lang="en" sz="1400">
                <a:solidFill>
                  <a:schemeClr val="lt1"/>
                </a:solidFill>
                <a:latin typeface="Fira Sans Extra Condensed"/>
                <a:sym typeface="Fira Sans Extra Condensed"/>
              </a:rPr>
              <a:t>Total Points</a:t>
            </a:r>
            <a:endParaRPr lang="en-US" sz="1400"/>
          </a:p>
        </p:txBody>
      </p:sp>
      <p:pic>
        <p:nvPicPr>
          <p:cNvPr id="2" name="Picture 1" descr="A screenshot of a computer program&#10;&#10;Description automatically generated">
            <a:extLst>
              <a:ext uri="{FF2B5EF4-FFF2-40B4-BE49-F238E27FC236}">
                <a16:creationId xmlns:a16="http://schemas.microsoft.com/office/drawing/2014/main" id="{54DFA9C1-B43D-4883-9C09-38EC4C471479}"/>
              </a:ext>
            </a:extLst>
          </p:cNvPr>
          <p:cNvPicPr>
            <a:picLocks noChangeAspect="1"/>
          </p:cNvPicPr>
          <p:nvPr/>
        </p:nvPicPr>
        <p:blipFill>
          <a:blip r:embed="rId5"/>
          <a:stretch>
            <a:fillRect/>
          </a:stretch>
        </p:blipFill>
        <p:spPr>
          <a:xfrm>
            <a:off x="1813809" y="1337911"/>
            <a:ext cx="3942413" cy="4556932"/>
          </a:xfrm>
          <a:prstGeom prst="rect">
            <a:avLst/>
          </a:prstGeom>
        </p:spPr>
      </p:pic>
    </p:spTree>
    <p:extLst>
      <p:ext uri="{BB962C8B-B14F-4D97-AF65-F5344CB8AC3E}">
        <p14:creationId xmlns:p14="http://schemas.microsoft.com/office/powerpoint/2010/main" val="979085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014FB74-8D2A-48EE-71FC-440C0729864E}"/>
              </a:ext>
            </a:extLst>
          </p:cNvPr>
          <p:cNvSpPr/>
          <p:nvPr/>
        </p:nvSpPr>
        <p:spPr>
          <a:xfrm>
            <a:off x="1278464" y="0"/>
            <a:ext cx="2128999"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CB0046-DB96-D1BB-72BF-6D99CDF006E8}"/>
              </a:ext>
            </a:extLst>
          </p:cNvPr>
          <p:cNvSpPr>
            <a:spLocks/>
          </p:cNvSpPr>
          <p:nvPr/>
        </p:nvSpPr>
        <p:spPr>
          <a:xfrm>
            <a:off x="0" y="0"/>
            <a:ext cx="640571" cy="6858000"/>
          </a:xfrm>
          <a:prstGeom prst="rect">
            <a:avLst/>
          </a:prstGeom>
          <a:solidFill>
            <a:srgbClr val="137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8">
            <a:extLst>
              <a:ext uri="{FF2B5EF4-FFF2-40B4-BE49-F238E27FC236}">
                <a16:creationId xmlns:a16="http://schemas.microsoft.com/office/drawing/2014/main" id="{FA90728B-E7BC-190F-A987-093E6B3C9ED0}"/>
              </a:ext>
            </a:extLst>
          </p:cNvPr>
          <p:cNvSpPr txBox="1">
            <a:spLocks/>
          </p:cNvSpPr>
          <p:nvPr/>
        </p:nvSpPr>
        <p:spPr>
          <a:xfrm rot="16200000">
            <a:off x="-3013226" y="3160427"/>
            <a:ext cx="6522193" cy="547201"/>
          </a:xfrm>
          <a:prstGeom prst="rect">
            <a:avLst/>
          </a:prstGeom>
          <a:noFill/>
        </p:spPr>
        <p:txBody>
          <a:bodyPr wrap="square" lIns="0" tIns="0" rIns="0" bIns="0" rtlCol="0" anchor="ctr">
            <a:spAutoFit/>
          </a:bodyPr>
          <a:lstStyle/>
          <a:p>
            <a:pPr algn="ctr">
              <a:lnSpc>
                <a:spcPct val="140000"/>
              </a:lnSpc>
            </a:pPr>
            <a:r>
              <a:rPr lang="en-US" altLang="zh-CN" sz="2800">
                <a:solidFill>
                  <a:schemeClr val="bg1"/>
                </a:solidFill>
                <a:latin typeface="Calibri"/>
                <a:cs typeface="Calibri"/>
                <a:sym typeface="+mn-lt"/>
              </a:rPr>
              <a:t>Data Pre-processing – Python Spark</a:t>
            </a:r>
            <a:endParaRPr lang="zh-CN" altLang="en-US" sz="2800">
              <a:solidFill>
                <a:schemeClr val="bg1"/>
              </a:solidFill>
              <a:latin typeface="Calibri"/>
              <a:cs typeface="Calibri"/>
            </a:endParaRPr>
          </a:p>
        </p:txBody>
      </p:sp>
      <p:sp>
        <p:nvSpPr>
          <p:cNvPr id="15" name="TextBox 14">
            <a:extLst>
              <a:ext uri="{FF2B5EF4-FFF2-40B4-BE49-F238E27FC236}">
                <a16:creationId xmlns:a16="http://schemas.microsoft.com/office/drawing/2014/main" id="{41732B55-9A8F-C280-742D-9DE6AABF4AD7}"/>
              </a:ext>
            </a:extLst>
          </p:cNvPr>
          <p:cNvSpPr txBox="1"/>
          <p:nvPr/>
        </p:nvSpPr>
        <p:spPr>
          <a:xfrm>
            <a:off x="1313891" y="204363"/>
            <a:ext cx="2093572" cy="2893100"/>
          </a:xfrm>
          <a:prstGeom prst="rect">
            <a:avLst/>
          </a:prstGeom>
          <a:noFill/>
        </p:spPr>
        <p:txBody>
          <a:bodyPr wrap="square" lIns="91440" tIns="45720" rIns="91440" bIns="45720" rtlCol="0" anchor="t">
            <a:spAutoFit/>
          </a:bodyPr>
          <a:lstStyle/>
          <a:p>
            <a:pPr algn="ctr"/>
            <a:r>
              <a:rPr lang="en-US" altLang="zh-CN" sz="1400">
                <a:solidFill>
                  <a:schemeClr val="bg1"/>
                </a:solidFill>
                <a:latin typeface="Calibri"/>
                <a:cs typeface="Calibri"/>
              </a:rPr>
              <a:t>Import Essential Libraries</a:t>
            </a:r>
          </a:p>
          <a:p>
            <a:pPr algn="ctr"/>
            <a:endParaRPr lang="en-US" altLang="zh-CN" sz="1400">
              <a:solidFill>
                <a:schemeClr val="bg1"/>
              </a:solidFill>
              <a:latin typeface="Calibri"/>
              <a:cs typeface="Calibri" panose="020F0502020204030204" pitchFamily="34" charset="0"/>
            </a:endParaRPr>
          </a:p>
          <a:p>
            <a:pPr algn="ctr"/>
            <a:endParaRPr lang="en-US" altLang="zh-CN" sz="1400">
              <a:solidFill>
                <a:schemeClr val="bg1"/>
              </a:solidFill>
              <a:latin typeface="Calibri"/>
              <a:cs typeface="Calibri" panose="020F0502020204030204" pitchFamily="34" charset="0"/>
            </a:endParaRPr>
          </a:p>
          <a:p>
            <a:pPr algn="ctr"/>
            <a:r>
              <a:rPr lang="en-US" altLang="zh-CN" sz="1400">
                <a:solidFill>
                  <a:schemeClr val="bg1"/>
                </a:solidFill>
                <a:latin typeface="Calibri"/>
                <a:cs typeface="Calibri"/>
              </a:rPr>
              <a:t>Data Type Changes</a:t>
            </a:r>
          </a:p>
          <a:p>
            <a:pPr algn="ctr"/>
            <a:endParaRPr lang="en-US" altLang="zh-CN" sz="1400">
              <a:solidFill>
                <a:schemeClr val="bg1"/>
              </a:solidFill>
              <a:latin typeface="Calibri"/>
              <a:cs typeface="Calibri" panose="020F0502020204030204" pitchFamily="34" charset="0"/>
            </a:endParaRPr>
          </a:p>
          <a:p>
            <a:pPr algn="ctr"/>
            <a:endParaRPr lang="en-US" altLang="zh-CN" sz="1400">
              <a:solidFill>
                <a:schemeClr val="bg1"/>
              </a:solidFill>
              <a:latin typeface="Calibri"/>
              <a:cs typeface="Calibri" panose="020F0502020204030204" pitchFamily="34" charset="0"/>
            </a:endParaRPr>
          </a:p>
          <a:p>
            <a:pPr algn="ctr"/>
            <a:r>
              <a:rPr lang="en-US" altLang="zh-CN" sz="1400">
                <a:solidFill>
                  <a:schemeClr val="bg1"/>
                </a:solidFill>
                <a:latin typeface="Calibri"/>
                <a:cs typeface="Calibri"/>
              </a:rPr>
              <a:t>Handle Outliers</a:t>
            </a:r>
          </a:p>
          <a:p>
            <a:pPr algn="ctr"/>
            <a:endParaRPr lang="en-US" altLang="zh-CN" sz="1400">
              <a:solidFill>
                <a:schemeClr val="bg1"/>
              </a:solidFill>
              <a:latin typeface="Calibri"/>
              <a:cs typeface="Calibri" panose="020F0502020204030204" pitchFamily="34" charset="0"/>
            </a:endParaRPr>
          </a:p>
          <a:p>
            <a:pPr algn="ctr"/>
            <a:endParaRPr lang="en-US" altLang="zh-CN" sz="1400">
              <a:solidFill>
                <a:schemeClr val="bg1"/>
              </a:solidFill>
              <a:latin typeface="Calibri"/>
              <a:cs typeface="Calibri" panose="020F0502020204030204" pitchFamily="34" charset="0"/>
            </a:endParaRPr>
          </a:p>
          <a:p>
            <a:pPr algn="ctr"/>
            <a:r>
              <a:rPr lang="en-US" altLang="zh-CN" sz="1400">
                <a:solidFill>
                  <a:schemeClr val="bg1"/>
                </a:solidFill>
                <a:latin typeface="Calibri"/>
                <a:cs typeface="Calibri"/>
              </a:rPr>
              <a:t>Handle Zero Values</a:t>
            </a:r>
          </a:p>
          <a:p>
            <a:pPr algn="ctr"/>
            <a:endParaRPr lang="en-US" altLang="zh-CN" sz="1400">
              <a:solidFill>
                <a:schemeClr val="bg1"/>
              </a:solidFill>
              <a:latin typeface="Calibri"/>
              <a:cs typeface="Calibri" panose="020F0502020204030204" pitchFamily="34" charset="0"/>
            </a:endParaRPr>
          </a:p>
          <a:p>
            <a:pPr algn="ctr"/>
            <a:endParaRPr lang="en-US" altLang="zh-CN" sz="1400">
              <a:solidFill>
                <a:schemeClr val="bg1"/>
              </a:solidFill>
              <a:latin typeface="Calibri"/>
              <a:cs typeface="Calibri" panose="020F0502020204030204" pitchFamily="34" charset="0"/>
            </a:endParaRPr>
          </a:p>
          <a:p>
            <a:pPr algn="ctr"/>
            <a:r>
              <a:rPr lang="en-US" altLang="zh-CN" sz="1400">
                <a:solidFill>
                  <a:schemeClr val="bg1"/>
                </a:solidFill>
                <a:latin typeface="Calibri"/>
                <a:cs typeface="Calibri"/>
              </a:rPr>
              <a:t>Data Cleaning Summary</a:t>
            </a:r>
          </a:p>
        </p:txBody>
      </p:sp>
      <p:sp>
        <p:nvSpPr>
          <p:cNvPr id="12" name="Google Shape;235;p19">
            <a:extLst>
              <a:ext uri="{FF2B5EF4-FFF2-40B4-BE49-F238E27FC236}">
                <a16:creationId xmlns:a16="http://schemas.microsoft.com/office/drawing/2014/main" id="{05BE5274-B7A2-EEB3-3E11-98D92C18BA14}"/>
              </a:ext>
            </a:extLst>
          </p:cNvPr>
          <p:cNvSpPr/>
          <p:nvPr/>
        </p:nvSpPr>
        <p:spPr>
          <a:xfrm>
            <a:off x="3582704" y="829140"/>
            <a:ext cx="6339062"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Converting PLAYER_AGE from double to integer for more accurate representations</a:t>
            </a:r>
          </a:p>
        </p:txBody>
      </p:sp>
      <p:sp>
        <p:nvSpPr>
          <p:cNvPr id="16" name="Rectangle 15">
            <a:extLst>
              <a:ext uri="{FF2B5EF4-FFF2-40B4-BE49-F238E27FC236}">
                <a16:creationId xmlns:a16="http://schemas.microsoft.com/office/drawing/2014/main" id="{A696C50B-4CC3-E635-F3CC-B74856CF9B74}"/>
              </a:ext>
            </a:extLst>
          </p:cNvPr>
          <p:cNvSpPr>
            <a:spLocks/>
          </p:cNvSpPr>
          <p:nvPr/>
        </p:nvSpPr>
        <p:spPr>
          <a:xfrm>
            <a:off x="637893" y="0"/>
            <a:ext cx="640572" cy="3429000"/>
          </a:xfrm>
          <a:prstGeom prst="rect">
            <a:avLst/>
          </a:prstGeom>
          <a:solidFill>
            <a:srgbClr val="19A2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805865A-F73A-D9F6-27EC-B4EB2EA7C084}"/>
              </a:ext>
            </a:extLst>
          </p:cNvPr>
          <p:cNvSpPr>
            <a:spLocks/>
          </p:cNvSpPr>
          <p:nvPr/>
        </p:nvSpPr>
        <p:spPr>
          <a:xfrm>
            <a:off x="643095" y="3344558"/>
            <a:ext cx="640572" cy="3523951"/>
          </a:xfrm>
          <a:prstGeom prst="rect">
            <a:avLst/>
          </a:prstGeom>
          <a:solidFill>
            <a:srgbClr val="19A2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8">
            <a:extLst>
              <a:ext uri="{FF2B5EF4-FFF2-40B4-BE49-F238E27FC236}">
                <a16:creationId xmlns:a16="http://schemas.microsoft.com/office/drawing/2014/main" id="{4AA7F19A-CEFC-7FFD-EB6B-1677C88F8035}"/>
              </a:ext>
            </a:extLst>
          </p:cNvPr>
          <p:cNvSpPr txBox="1">
            <a:spLocks/>
          </p:cNvSpPr>
          <p:nvPr/>
        </p:nvSpPr>
        <p:spPr>
          <a:xfrm rot="16200000">
            <a:off x="-813468" y="1529500"/>
            <a:ext cx="3449876" cy="390876"/>
          </a:xfrm>
          <a:prstGeom prst="rect">
            <a:avLst/>
          </a:prstGeom>
          <a:noFill/>
        </p:spPr>
        <p:txBody>
          <a:bodyPr wrap="square" lIns="0" tIns="0" rIns="0" bIns="0" rtlCol="0" anchor="ctr">
            <a:spAutoFit/>
          </a:bodyPr>
          <a:lstStyle/>
          <a:p>
            <a:pPr algn="ctr">
              <a:lnSpc>
                <a:spcPct val="140000"/>
              </a:lnSpc>
            </a:pPr>
            <a:r>
              <a:rPr lang="en-US" altLang="zh-CN" sz="2000">
                <a:solidFill>
                  <a:schemeClr val="bg1"/>
                </a:solidFill>
                <a:latin typeface="Calibri"/>
                <a:cs typeface="Calibri"/>
                <a:sym typeface="+mn-lt"/>
              </a:rPr>
              <a:t>Data Modifications</a:t>
            </a:r>
            <a:endParaRPr lang="zh-CN" altLang="en-US" sz="2000">
              <a:solidFill>
                <a:schemeClr val="bg1"/>
              </a:solidFill>
              <a:latin typeface="Calibri"/>
              <a:cs typeface="Calibri"/>
            </a:endParaRPr>
          </a:p>
        </p:txBody>
      </p:sp>
      <p:sp>
        <p:nvSpPr>
          <p:cNvPr id="20" name="TextBox 8">
            <a:extLst>
              <a:ext uri="{FF2B5EF4-FFF2-40B4-BE49-F238E27FC236}">
                <a16:creationId xmlns:a16="http://schemas.microsoft.com/office/drawing/2014/main" id="{33F06039-E31F-6CA4-3688-C7CF14BCEC2C}"/>
              </a:ext>
            </a:extLst>
          </p:cNvPr>
          <p:cNvSpPr txBox="1">
            <a:spLocks/>
          </p:cNvSpPr>
          <p:nvPr/>
        </p:nvSpPr>
        <p:spPr>
          <a:xfrm rot="16200000">
            <a:off x="-809715" y="4979376"/>
            <a:ext cx="3449876" cy="390876"/>
          </a:xfrm>
          <a:prstGeom prst="rect">
            <a:avLst/>
          </a:prstGeom>
          <a:noFill/>
        </p:spPr>
        <p:txBody>
          <a:bodyPr wrap="square" lIns="0" tIns="0" rIns="0" bIns="0" rtlCol="0" anchor="ctr">
            <a:spAutoFit/>
          </a:bodyPr>
          <a:lstStyle/>
          <a:p>
            <a:pPr algn="ctr">
              <a:lnSpc>
                <a:spcPct val="140000"/>
              </a:lnSpc>
            </a:pPr>
            <a:r>
              <a:rPr lang="en-US" altLang="zh-CN" sz="2000">
                <a:solidFill>
                  <a:schemeClr val="bg1"/>
                </a:solidFill>
                <a:latin typeface="Calibri"/>
                <a:cs typeface="Calibri"/>
                <a:sym typeface="+mn-lt"/>
              </a:rPr>
              <a:t>Data Validation</a:t>
            </a:r>
            <a:endParaRPr lang="zh-CN" altLang="en-US" sz="2000">
              <a:solidFill>
                <a:schemeClr val="bg1"/>
              </a:solidFill>
              <a:latin typeface="Calibri"/>
              <a:cs typeface="Calibri"/>
            </a:endParaRPr>
          </a:p>
        </p:txBody>
      </p:sp>
      <p:sp>
        <p:nvSpPr>
          <p:cNvPr id="21" name="TextBox 20">
            <a:extLst>
              <a:ext uri="{FF2B5EF4-FFF2-40B4-BE49-F238E27FC236}">
                <a16:creationId xmlns:a16="http://schemas.microsoft.com/office/drawing/2014/main" id="{E95C7A53-7865-A99B-4774-306DB867136E}"/>
              </a:ext>
            </a:extLst>
          </p:cNvPr>
          <p:cNvSpPr txBox="1"/>
          <p:nvPr/>
        </p:nvSpPr>
        <p:spPr>
          <a:xfrm>
            <a:off x="1278463" y="3659983"/>
            <a:ext cx="2093572" cy="2893100"/>
          </a:xfrm>
          <a:prstGeom prst="rect">
            <a:avLst/>
          </a:prstGeom>
          <a:noFill/>
        </p:spPr>
        <p:txBody>
          <a:bodyPr wrap="square" lIns="91440" tIns="45720" rIns="91440" bIns="45720" rtlCol="0" anchor="t">
            <a:spAutoFit/>
          </a:bodyPr>
          <a:lstStyle/>
          <a:p>
            <a:pPr algn="ctr"/>
            <a:r>
              <a:rPr lang="en-US" altLang="zh-CN" sz="1400">
                <a:solidFill>
                  <a:schemeClr val="bg1"/>
                </a:solidFill>
                <a:latin typeface="Calibri"/>
                <a:cs typeface="Calibri"/>
              </a:rPr>
              <a:t>Data Integrity Check</a:t>
            </a:r>
          </a:p>
          <a:p>
            <a:pPr algn="ctr"/>
            <a:endParaRPr lang="en-US" altLang="zh-CN" sz="1400">
              <a:solidFill>
                <a:schemeClr val="bg1"/>
              </a:solidFill>
              <a:latin typeface="Calibri"/>
              <a:cs typeface="Calibri" panose="020F0502020204030204" pitchFamily="34" charset="0"/>
            </a:endParaRPr>
          </a:p>
          <a:p>
            <a:pPr algn="ctr"/>
            <a:endParaRPr lang="en-US" altLang="zh-CN" sz="1400">
              <a:solidFill>
                <a:schemeClr val="bg1"/>
              </a:solidFill>
              <a:latin typeface="Calibri"/>
              <a:cs typeface="Calibri" panose="020F0502020204030204" pitchFamily="34" charset="0"/>
            </a:endParaRPr>
          </a:p>
          <a:p>
            <a:pPr algn="ctr"/>
            <a:r>
              <a:rPr lang="en-US" altLang="zh-CN" sz="1400">
                <a:solidFill>
                  <a:schemeClr val="bg1"/>
                </a:solidFill>
                <a:latin typeface="Calibri"/>
                <a:cs typeface="Calibri"/>
              </a:rPr>
              <a:t>Descriptive Statistics</a:t>
            </a:r>
          </a:p>
          <a:p>
            <a:pPr algn="ctr"/>
            <a:endParaRPr lang="en-US" altLang="zh-CN" sz="1400">
              <a:solidFill>
                <a:schemeClr val="bg1"/>
              </a:solidFill>
              <a:latin typeface="Calibri"/>
              <a:cs typeface="Calibri" panose="020F0502020204030204" pitchFamily="34" charset="0"/>
            </a:endParaRPr>
          </a:p>
          <a:p>
            <a:pPr algn="ctr"/>
            <a:endParaRPr lang="en-US" altLang="zh-CN" sz="1400">
              <a:solidFill>
                <a:schemeClr val="bg1"/>
              </a:solidFill>
              <a:latin typeface="Calibri"/>
              <a:cs typeface="Calibri" panose="020F0502020204030204" pitchFamily="34" charset="0"/>
            </a:endParaRPr>
          </a:p>
          <a:p>
            <a:pPr algn="ctr"/>
            <a:r>
              <a:rPr lang="en-US" altLang="zh-CN" sz="1400">
                <a:solidFill>
                  <a:schemeClr val="bg1"/>
                </a:solidFill>
                <a:latin typeface="Calibri"/>
                <a:cs typeface="Calibri"/>
              </a:rPr>
              <a:t>Data Consistency</a:t>
            </a:r>
          </a:p>
          <a:p>
            <a:pPr algn="ctr"/>
            <a:r>
              <a:rPr lang="en-US" altLang="zh-CN" sz="1400">
                <a:solidFill>
                  <a:schemeClr val="bg1"/>
                </a:solidFill>
                <a:latin typeface="Calibri"/>
                <a:cs typeface="Calibri"/>
              </a:rPr>
              <a:t>Unique Values Inspection</a:t>
            </a:r>
          </a:p>
          <a:p>
            <a:pPr algn="ctr"/>
            <a:endParaRPr lang="en-US" altLang="zh-CN" sz="1400">
              <a:solidFill>
                <a:schemeClr val="bg1"/>
              </a:solidFill>
              <a:latin typeface="Calibri"/>
              <a:cs typeface="Calibri" panose="020F0502020204030204" pitchFamily="34" charset="0"/>
            </a:endParaRPr>
          </a:p>
          <a:p>
            <a:pPr algn="ctr"/>
            <a:endParaRPr lang="en-US" altLang="zh-CN" sz="1400">
              <a:solidFill>
                <a:schemeClr val="bg1"/>
              </a:solidFill>
              <a:latin typeface="Calibri"/>
              <a:cs typeface="Calibri" panose="020F0502020204030204" pitchFamily="34" charset="0"/>
            </a:endParaRPr>
          </a:p>
          <a:p>
            <a:pPr algn="ctr"/>
            <a:endParaRPr lang="en-US" altLang="zh-CN" sz="1400">
              <a:solidFill>
                <a:schemeClr val="bg1"/>
              </a:solidFill>
              <a:latin typeface="Calibri"/>
              <a:cs typeface="Calibri" panose="020F0502020204030204" pitchFamily="34" charset="0"/>
            </a:endParaRPr>
          </a:p>
          <a:p>
            <a:pPr algn="ctr"/>
            <a:r>
              <a:rPr lang="en-US" altLang="zh-CN" sz="1400">
                <a:solidFill>
                  <a:schemeClr val="bg1"/>
                </a:solidFill>
                <a:latin typeface="Calibri"/>
                <a:cs typeface="Calibri"/>
              </a:rPr>
              <a:t>Missing Values Assessment</a:t>
            </a:r>
          </a:p>
        </p:txBody>
      </p:sp>
      <p:sp>
        <p:nvSpPr>
          <p:cNvPr id="22" name="Google Shape;235;p19">
            <a:extLst>
              <a:ext uri="{FF2B5EF4-FFF2-40B4-BE49-F238E27FC236}">
                <a16:creationId xmlns:a16="http://schemas.microsoft.com/office/drawing/2014/main" id="{30995AC6-80F6-C2D7-25A4-5E6D780F7B5B}"/>
              </a:ext>
            </a:extLst>
          </p:cNvPr>
          <p:cNvSpPr/>
          <p:nvPr/>
        </p:nvSpPr>
        <p:spPr>
          <a:xfrm>
            <a:off x="3582704" y="1434862"/>
            <a:ext cx="4897349"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Detecting, analyzing and addressing outliers in several columns</a:t>
            </a:r>
          </a:p>
        </p:txBody>
      </p:sp>
      <p:sp>
        <p:nvSpPr>
          <p:cNvPr id="23" name="Google Shape;235;p19">
            <a:extLst>
              <a:ext uri="{FF2B5EF4-FFF2-40B4-BE49-F238E27FC236}">
                <a16:creationId xmlns:a16="http://schemas.microsoft.com/office/drawing/2014/main" id="{5BDE0B9C-D593-6952-AFA6-D0BE9D11843C}"/>
              </a:ext>
            </a:extLst>
          </p:cNvPr>
          <p:cNvSpPr/>
          <p:nvPr/>
        </p:nvSpPr>
        <p:spPr>
          <a:xfrm>
            <a:off x="3582704" y="2072903"/>
            <a:ext cx="1926664"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Zero Values Analysis</a:t>
            </a:r>
          </a:p>
        </p:txBody>
      </p:sp>
      <p:sp>
        <p:nvSpPr>
          <p:cNvPr id="24" name="Google Shape;235;p19">
            <a:extLst>
              <a:ext uri="{FF2B5EF4-FFF2-40B4-BE49-F238E27FC236}">
                <a16:creationId xmlns:a16="http://schemas.microsoft.com/office/drawing/2014/main" id="{4ED52795-0E6E-68AD-35FB-9F2596238700}"/>
              </a:ext>
            </a:extLst>
          </p:cNvPr>
          <p:cNvSpPr/>
          <p:nvPr/>
        </p:nvSpPr>
        <p:spPr>
          <a:xfrm>
            <a:off x="3582704" y="2665362"/>
            <a:ext cx="8304496"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After the cleanup, the dataset now consists of 4551 rows and 27 columns</a:t>
            </a:r>
          </a:p>
        </p:txBody>
      </p:sp>
      <p:sp>
        <p:nvSpPr>
          <p:cNvPr id="25" name="Google Shape;235;p19">
            <a:extLst>
              <a:ext uri="{FF2B5EF4-FFF2-40B4-BE49-F238E27FC236}">
                <a16:creationId xmlns:a16="http://schemas.microsoft.com/office/drawing/2014/main" id="{66BA7B65-A8C0-14DF-6AD2-C47940EE7BF4}"/>
              </a:ext>
            </a:extLst>
          </p:cNvPr>
          <p:cNvSpPr/>
          <p:nvPr/>
        </p:nvSpPr>
        <p:spPr>
          <a:xfrm>
            <a:off x="3582704" y="3597037"/>
            <a:ext cx="8304496"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Detecting, analyzing and addressing outliers in several columns like PLAYER_AGE, FGM, FGA, and more.</a:t>
            </a:r>
          </a:p>
        </p:txBody>
      </p:sp>
      <p:sp>
        <p:nvSpPr>
          <p:cNvPr id="26" name="Google Shape;235;p19">
            <a:extLst>
              <a:ext uri="{FF2B5EF4-FFF2-40B4-BE49-F238E27FC236}">
                <a16:creationId xmlns:a16="http://schemas.microsoft.com/office/drawing/2014/main" id="{5521227C-26D8-D603-7623-0C84409A5826}"/>
              </a:ext>
            </a:extLst>
          </p:cNvPr>
          <p:cNvSpPr/>
          <p:nvPr/>
        </p:nvSpPr>
        <p:spPr>
          <a:xfrm>
            <a:off x="3582704" y="4225359"/>
            <a:ext cx="2240027"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summary = </a:t>
            </a:r>
            <a:r>
              <a:rPr lang="en-US" sz="1467" err="1">
                <a:solidFill>
                  <a:schemeClr val="bg1"/>
                </a:solidFill>
                <a:latin typeface="Fira Sans Extra Condensed" panose="020B0503050000020004" pitchFamily="34" charset="0"/>
              </a:rPr>
              <a:t>df.describe</a:t>
            </a:r>
            <a:r>
              <a:rPr lang="en-US" sz="1467">
                <a:solidFill>
                  <a:schemeClr val="bg1"/>
                </a:solidFill>
                <a:latin typeface="Fira Sans Extra Condensed" panose="020B0503050000020004" pitchFamily="34" charset="0"/>
              </a:rPr>
              <a:t>()</a:t>
            </a:r>
          </a:p>
        </p:txBody>
      </p:sp>
      <p:sp>
        <p:nvSpPr>
          <p:cNvPr id="27" name="Google Shape;235;p19">
            <a:extLst>
              <a:ext uri="{FF2B5EF4-FFF2-40B4-BE49-F238E27FC236}">
                <a16:creationId xmlns:a16="http://schemas.microsoft.com/office/drawing/2014/main" id="{503EF47B-235D-E326-C08D-D09A1B381F5F}"/>
              </a:ext>
            </a:extLst>
          </p:cNvPr>
          <p:cNvSpPr/>
          <p:nvPr/>
        </p:nvSpPr>
        <p:spPr>
          <a:xfrm>
            <a:off x="7760208" y="5472424"/>
            <a:ext cx="4110171"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df.filter</a:t>
            </a:r>
            <a:r>
              <a:rPr lang="en-US" sz="1467">
                <a:solidFill>
                  <a:schemeClr val="bg1"/>
                </a:solidFill>
                <a:latin typeface="Fira Sans Extra Condensed" panose="020B0503050000020004" pitchFamily="34" charset="0"/>
              </a:rPr>
              <a:t>(length(col("TEAM_ABBREVIATION")) != 3)</a:t>
            </a:r>
          </a:p>
        </p:txBody>
      </p:sp>
      <p:sp>
        <p:nvSpPr>
          <p:cNvPr id="29" name="Google Shape;235;p19">
            <a:extLst>
              <a:ext uri="{FF2B5EF4-FFF2-40B4-BE49-F238E27FC236}">
                <a16:creationId xmlns:a16="http://schemas.microsoft.com/office/drawing/2014/main" id="{C482359B-010A-FFC8-698F-230F412677EA}"/>
              </a:ext>
            </a:extLst>
          </p:cNvPr>
          <p:cNvSpPr/>
          <p:nvPr/>
        </p:nvSpPr>
        <p:spPr>
          <a:xfrm>
            <a:off x="3582704" y="6132280"/>
            <a:ext cx="1672468"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No missing values</a:t>
            </a:r>
          </a:p>
        </p:txBody>
      </p:sp>
      <p:sp>
        <p:nvSpPr>
          <p:cNvPr id="30" name="Google Shape;235;p19">
            <a:extLst>
              <a:ext uri="{FF2B5EF4-FFF2-40B4-BE49-F238E27FC236}">
                <a16:creationId xmlns:a16="http://schemas.microsoft.com/office/drawing/2014/main" id="{6D1ACFC5-89D1-3D7B-2942-F69645F3EE8D}"/>
              </a:ext>
            </a:extLst>
          </p:cNvPr>
          <p:cNvSpPr/>
          <p:nvPr/>
        </p:nvSpPr>
        <p:spPr>
          <a:xfrm>
            <a:off x="3582704" y="191099"/>
            <a:ext cx="1483282"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pyspark.context</a:t>
            </a:r>
            <a:endParaRPr lang="en-US" sz="1467">
              <a:solidFill>
                <a:schemeClr val="bg1"/>
              </a:solidFill>
              <a:latin typeface="Fira Sans Extra Condensed" panose="020B0503050000020004" pitchFamily="34" charset="0"/>
            </a:endParaRPr>
          </a:p>
        </p:txBody>
      </p:sp>
      <p:sp>
        <p:nvSpPr>
          <p:cNvPr id="31" name="Google Shape;235;p19">
            <a:extLst>
              <a:ext uri="{FF2B5EF4-FFF2-40B4-BE49-F238E27FC236}">
                <a16:creationId xmlns:a16="http://schemas.microsoft.com/office/drawing/2014/main" id="{40F33064-6426-C280-4D37-7A6F648B3C9C}"/>
              </a:ext>
            </a:extLst>
          </p:cNvPr>
          <p:cNvSpPr/>
          <p:nvPr/>
        </p:nvSpPr>
        <p:spPr>
          <a:xfrm>
            <a:off x="5587372" y="2070150"/>
            <a:ext cx="2433781"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Team ID has 4.11% zero values</a:t>
            </a:r>
          </a:p>
        </p:txBody>
      </p:sp>
      <p:sp>
        <p:nvSpPr>
          <p:cNvPr id="32" name="Google Shape;235;p19">
            <a:extLst>
              <a:ext uri="{FF2B5EF4-FFF2-40B4-BE49-F238E27FC236}">
                <a16:creationId xmlns:a16="http://schemas.microsoft.com/office/drawing/2014/main" id="{541E52C3-0B06-B9CC-2628-7FAE48518426}"/>
              </a:ext>
            </a:extLst>
          </p:cNvPr>
          <p:cNvSpPr/>
          <p:nvPr/>
        </p:nvSpPr>
        <p:spPr>
          <a:xfrm>
            <a:off x="5096194" y="190308"/>
            <a:ext cx="1094400"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pyspark.sql</a:t>
            </a:r>
            <a:endParaRPr lang="en-US" sz="1467">
              <a:solidFill>
                <a:schemeClr val="bg1"/>
              </a:solidFill>
              <a:latin typeface="Fira Sans Extra Condensed" panose="020B0503050000020004" pitchFamily="34" charset="0"/>
            </a:endParaRPr>
          </a:p>
        </p:txBody>
      </p:sp>
      <p:sp>
        <p:nvSpPr>
          <p:cNvPr id="33" name="Google Shape;235;p19">
            <a:extLst>
              <a:ext uri="{FF2B5EF4-FFF2-40B4-BE49-F238E27FC236}">
                <a16:creationId xmlns:a16="http://schemas.microsoft.com/office/drawing/2014/main" id="{6E6035DA-1CF8-F2DB-A434-2C7C60C005E6}"/>
              </a:ext>
            </a:extLst>
          </p:cNvPr>
          <p:cNvSpPr/>
          <p:nvPr/>
        </p:nvSpPr>
        <p:spPr>
          <a:xfrm>
            <a:off x="6220802" y="189373"/>
            <a:ext cx="1819612"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pyspark.sql.functions</a:t>
            </a:r>
            <a:endParaRPr lang="en-US" sz="1467">
              <a:solidFill>
                <a:schemeClr val="bg1"/>
              </a:solidFill>
              <a:latin typeface="Fira Sans Extra Condensed" panose="020B0503050000020004" pitchFamily="34" charset="0"/>
            </a:endParaRPr>
          </a:p>
        </p:txBody>
      </p:sp>
      <p:sp>
        <p:nvSpPr>
          <p:cNvPr id="34" name="Google Shape;235;p19">
            <a:extLst>
              <a:ext uri="{FF2B5EF4-FFF2-40B4-BE49-F238E27FC236}">
                <a16:creationId xmlns:a16="http://schemas.microsoft.com/office/drawing/2014/main" id="{2D2EB1F6-4AFB-00F9-8018-C26E7D50A571}"/>
              </a:ext>
            </a:extLst>
          </p:cNvPr>
          <p:cNvSpPr/>
          <p:nvPr/>
        </p:nvSpPr>
        <p:spPr>
          <a:xfrm>
            <a:off x="8070622" y="189373"/>
            <a:ext cx="1556854"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pyspark.sql.types</a:t>
            </a:r>
            <a:endParaRPr lang="en-US" sz="1467">
              <a:solidFill>
                <a:schemeClr val="bg1"/>
              </a:solidFill>
              <a:latin typeface="Fira Sans Extra Condensed" panose="020B0503050000020004" pitchFamily="34" charset="0"/>
            </a:endParaRPr>
          </a:p>
        </p:txBody>
      </p:sp>
      <p:sp>
        <p:nvSpPr>
          <p:cNvPr id="35" name="Google Shape;235;p19">
            <a:extLst>
              <a:ext uri="{FF2B5EF4-FFF2-40B4-BE49-F238E27FC236}">
                <a16:creationId xmlns:a16="http://schemas.microsoft.com/office/drawing/2014/main" id="{F36553DF-6B4F-AC55-EEDC-E5909DC25A13}"/>
              </a:ext>
            </a:extLst>
          </p:cNvPr>
          <p:cNvSpPr/>
          <p:nvPr/>
        </p:nvSpPr>
        <p:spPr>
          <a:xfrm>
            <a:off x="9657685" y="178863"/>
            <a:ext cx="884192"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Pandas</a:t>
            </a:r>
          </a:p>
        </p:txBody>
      </p:sp>
      <p:sp>
        <p:nvSpPr>
          <p:cNvPr id="36" name="Google Shape;235;p19">
            <a:extLst>
              <a:ext uri="{FF2B5EF4-FFF2-40B4-BE49-F238E27FC236}">
                <a16:creationId xmlns:a16="http://schemas.microsoft.com/office/drawing/2014/main" id="{28D8586A-AFB9-EFFD-463F-5EA230110541}"/>
              </a:ext>
            </a:extLst>
          </p:cNvPr>
          <p:cNvSpPr/>
          <p:nvPr/>
        </p:nvSpPr>
        <p:spPr>
          <a:xfrm>
            <a:off x="10572085" y="178862"/>
            <a:ext cx="1315115"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matplotlib</a:t>
            </a:r>
          </a:p>
        </p:txBody>
      </p:sp>
      <p:sp>
        <p:nvSpPr>
          <p:cNvPr id="37" name="Google Shape;235;p19">
            <a:extLst>
              <a:ext uri="{FF2B5EF4-FFF2-40B4-BE49-F238E27FC236}">
                <a16:creationId xmlns:a16="http://schemas.microsoft.com/office/drawing/2014/main" id="{6EDF8DB3-720B-DB6E-49B1-4C1B36E0C69A}"/>
              </a:ext>
            </a:extLst>
          </p:cNvPr>
          <p:cNvSpPr/>
          <p:nvPr/>
        </p:nvSpPr>
        <p:spPr>
          <a:xfrm>
            <a:off x="9995338" y="819612"/>
            <a:ext cx="1891861"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Df.dtypes</a:t>
            </a:r>
            <a:endParaRPr lang="en-US" sz="1467">
              <a:solidFill>
                <a:schemeClr val="bg1"/>
              </a:solidFill>
              <a:latin typeface="Fira Sans Extra Condensed" panose="020B0503050000020004" pitchFamily="34" charset="0"/>
            </a:endParaRPr>
          </a:p>
        </p:txBody>
      </p:sp>
      <p:pic>
        <p:nvPicPr>
          <p:cNvPr id="39" name="Picture 38">
            <a:extLst>
              <a:ext uri="{FF2B5EF4-FFF2-40B4-BE49-F238E27FC236}">
                <a16:creationId xmlns:a16="http://schemas.microsoft.com/office/drawing/2014/main" id="{E576A3F9-404E-42B0-6234-3C608D0FBA75}"/>
              </a:ext>
            </a:extLst>
          </p:cNvPr>
          <p:cNvPicPr>
            <a:picLocks noChangeAspect="1"/>
          </p:cNvPicPr>
          <p:nvPr/>
        </p:nvPicPr>
        <p:blipFill>
          <a:blip r:embed="rId3"/>
          <a:stretch>
            <a:fillRect/>
          </a:stretch>
        </p:blipFill>
        <p:spPr>
          <a:xfrm>
            <a:off x="8210385" y="4099233"/>
            <a:ext cx="3676814" cy="632736"/>
          </a:xfrm>
          <a:prstGeom prst="rect">
            <a:avLst/>
          </a:prstGeom>
        </p:spPr>
      </p:pic>
      <p:sp>
        <p:nvSpPr>
          <p:cNvPr id="40" name="Google Shape;235;p19">
            <a:extLst>
              <a:ext uri="{FF2B5EF4-FFF2-40B4-BE49-F238E27FC236}">
                <a16:creationId xmlns:a16="http://schemas.microsoft.com/office/drawing/2014/main" id="{CB777FAB-2427-8D0A-C8EC-2707C37480DE}"/>
              </a:ext>
            </a:extLst>
          </p:cNvPr>
          <p:cNvSpPr/>
          <p:nvPr/>
        </p:nvSpPr>
        <p:spPr>
          <a:xfrm>
            <a:off x="5869760" y="4225358"/>
            <a:ext cx="2240027"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summary.toPandas</a:t>
            </a:r>
            <a:r>
              <a:rPr lang="en-US" sz="1467">
                <a:solidFill>
                  <a:schemeClr val="bg1"/>
                </a:solidFill>
                <a:latin typeface="Fira Sans Extra Condensed" panose="020B0503050000020004" pitchFamily="34" charset="0"/>
              </a:rPr>
              <a:t>()</a:t>
            </a:r>
          </a:p>
        </p:txBody>
      </p:sp>
      <p:sp>
        <p:nvSpPr>
          <p:cNvPr id="44" name="Google Shape;235;p19">
            <a:extLst>
              <a:ext uri="{FF2B5EF4-FFF2-40B4-BE49-F238E27FC236}">
                <a16:creationId xmlns:a16="http://schemas.microsoft.com/office/drawing/2014/main" id="{016C76FB-30EB-0FC3-1860-77DE00F21752}"/>
              </a:ext>
            </a:extLst>
          </p:cNvPr>
          <p:cNvSpPr/>
          <p:nvPr/>
        </p:nvSpPr>
        <p:spPr>
          <a:xfrm>
            <a:off x="3582705" y="4875636"/>
            <a:ext cx="1672468"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Team Abbreviation</a:t>
            </a:r>
          </a:p>
        </p:txBody>
      </p:sp>
      <p:sp>
        <p:nvSpPr>
          <p:cNvPr id="45" name="Google Shape;235;p19">
            <a:extLst>
              <a:ext uri="{FF2B5EF4-FFF2-40B4-BE49-F238E27FC236}">
                <a16:creationId xmlns:a16="http://schemas.microsoft.com/office/drawing/2014/main" id="{98A595BD-762C-451C-83D6-D910BAFAABC1}"/>
              </a:ext>
            </a:extLst>
          </p:cNvPr>
          <p:cNvSpPr/>
          <p:nvPr/>
        </p:nvSpPr>
        <p:spPr>
          <a:xfrm>
            <a:off x="3583400" y="5477666"/>
            <a:ext cx="4110172"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df.filter</a:t>
            </a:r>
            <a:r>
              <a:rPr lang="en-US" sz="1467">
                <a:solidFill>
                  <a:schemeClr val="bg1"/>
                </a:solidFill>
                <a:latin typeface="Fira Sans Extra Condensed" panose="020B0503050000020004" pitchFamily="34" charset="0"/>
              </a:rPr>
              <a:t>(~col("TEAM_ABBREVIATION").</a:t>
            </a:r>
            <a:r>
              <a:rPr lang="en-US" sz="1467" err="1">
                <a:solidFill>
                  <a:schemeClr val="bg1"/>
                </a:solidFill>
                <a:latin typeface="Fira Sans Extra Condensed" panose="020B0503050000020004" pitchFamily="34" charset="0"/>
              </a:rPr>
              <a:t>rlike</a:t>
            </a:r>
            <a:r>
              <a:rPr lang="en-US" sz="1467">
                <a:solidFill>
                  <a:schemeClr val="bg1"/>
                </a:solidFill>
                <a:latin typeface="Fira Sans Extra Condensed" panose="020B0503050000020004" pitchFamily="34" charset="0"/>
              </a:rPr>
              <a:t>("^[A-Z]+$"))</a:t>
            </a:r>
          </a:p>
        </p:txBody>
      </p:sp>
      <p:sp>
        <p:nvSpPr>
          <p:cNvPr id="46" name="Google Shape;235;p19">
            <a:extLst>
              <a:ext uri="{FF2B5EF4-FFF2-40B4-BE49-F238E27FC236}">
                <a16:creationId xmlns:a16="http://schemas.microsoft.com/office/drawing/2014/main" id="{6E213C3A-76EC-94D4-24B0-9B049D9B2EB6}"/>
              </a:ext>
            </a:extLst>
          </p:cNvPr>
          <p:cNvSpPr/>
          <p:nvPr/>
        </p:nvSpPr>
        <p:spPr>
          <a:xfrm>
            <a:off x="5297213" y="4875636"/>
            <a:ext cx="6589986"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df.filter</a:t>
            </a:r>
            <a:r>
              <a:rPr lang="en-US" sz="1467">
                <a:solidFill>
                  <a:schemeClr val="bg1"/>
                </a:solidFill>
                <a:latin typeface="Fira Sans Extra Condensed" panose="020B0503050000020004" pitchFamily="34" charset="0"/>
              </a:rPr>
              <a:t>(~col("TEAM_ABBREVIATION").</a:t>
            </a:r>
            <a:r>
              <a:rPr lang="en-US" sz="1467" err="1">
                <a:solidFill>
                  <a:schemeClr val="bg1"/>
                </a:solidFill>
                <a:latin typeface="Fira Sans Extra Condensed" panose="020B0503050000020004" pitchFamily="34" charset="0"/>
              </a:rPr>
              <a:t>isin</a:t>
            </a:r>
            <a:r>
              <a:rPr lang="en-US" sz="1467">
                <a:solidFill>
                  <a:schemeClr val="bg1"/>
                </a:solidFill>
                <a:latin typeface="Fira Sans Extra Condensed" panose="020B0503050000020004" pitchFamily="34" charset="0"/>
              </a:rPr>
              <a:t>(</a:t>
            </a:r>
            <a:r>
              <a:rPr lang="en-US" sz="1467" err="1">
                <a:solidFill>
                  <a:schemeClr val="bg1"/>
                </a:solidFill>
                <a:latin typeface="Fira Sans Extra Condensed" panose="020B0503050000020004" pitchFamily="34" charset="0"/>
              </a:rPr>
              <a:t>valid_abbreviations</a:t>
            </a:r>
            <a:r>
              <a:rPr lang="en-US" sz="1467">
                <a:solidFill>
                  <a:schemeClr val="bg1"/>
                </a:solidFill>
                <a:latin typeface="Fira Sans Extra Condensed" panose="020B0503050000020004" pitchFamily="34" charset="0"/>
              </a:rPr>
              <a:t>))</a:t>
            </a:r>
          </a:p>
        </p:txBody>
      </p:sp>
      <p:sp>
        <p:nvSpPr>
          <p:cNvPr id="47" name="Google Shape;235;p19">
            <a:extLst>
              <a:ext uri="{FF2B5EF4-FFF2-40B4-BE49-F238E27FC236}">
                <a16:creationId xmlns:a16="http://schemas.microsoft.com/office/drawing/2014/main" id="{30161640-B4BF-6D2D-4C67-B7C798EB2694}"/>
              </a:ext>
            </a:extLst>
          </p:cNvPr>
          <p:cNvSpPr/>
          <p:nvPr/>
        </p:nvSpPr>
        <p:spPr>
          <a:xfrm>
            <a:off x="5297213" y="6127943"/>
            <a:ext cx="6573166"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err="1">
                <a:solidFill>
                  <a:schemeClr val="bg1"/>
                </a:solidFill>
                <a:latin typeface="Fira Sans Extra Condensed" panose="020B0503050000020004" pitchFamily="34" charset="0"/>
              </a:rPr>
              <a:t>df.select</a:t>
            </a:r>
            <a:r>
              <a:rPr lang="en-US" sz="1467">
                <a:solidFill>
                  <a:schemeClr val="bg1"/>
                </a:solidFill>
                <a:latin typeface="Fira Sans Extra Condensed" panose="020B0503050000020004" pitchFamily="34" charset="0"/>
              </a:rPr>
              <a:t>([count(when(col(c).</a:t>
            </a:r>
            <a:r>
              <a:rPr lang="en-US" sz="1467" err="1">
                <a:solidFill>
                  <a:schemeClr val="bg1"/>
                </a:solidFill>
                <a:latin typeface="Fira Sans Extra Condensed" panose="020B0503050000020004" pitchFamily="34" charset="0"/>
              </a:rPr>
              <a:t>isNull</a:t>
            </a:r>
            <a:r>
              <a:rPr lang="en-US" sz="1467">
                <a:solidFill>
                  <a:schemeClr val="bg1"/>
                </a:solidFill>
                <a:latin typeface="Fira Sans Extra Condensed" panose="020B0503050000020004" pitchFamily="34" charset="0"/>
              </a:rPr>
              <a:t>() | </a:t>
            </a:r>
            <a:r>
              <a:rPr lang="en-US" sz="1467" err="1">
                <a:solidFill>
                  <a:schemeClr val="bg1"/>
                </a:solidFill>
                <a:latin typeface="Fira Sans Extra Condensed" panose="020B0503050000020004" pitchFamily="34" charset="0"/>
              </a:rPr>
              <a:t>isnan</a:t>
            </a:r>
            <a:r>
              <a:rPr lang="en-US" sz="1467">
                <a:solidFill>
                  <a:schemeClr val="bg1"/>
                </a:solidFill>
                <a:latin typeface="Fira Sans Extra Condensed" panose="020B0503050000020004" pitchFamily="34" charset="0"/>
              </a:rPr>
              <a:t>(c), c)).alias(c) for c in </a:t>
            </a:r>
            <a:r>
              <a:rPr lang="en-US" sz="1467" err="1">
                <a:solidFill>
                  <a:schemeClr val="bg1"/>
                </a:solidFill>
                <a:latin typeface="Fira Sans Extra Condensed" panose="020B0503050000020004" pitchFamily="34" charset="0"/>
              </a:rPr>
              <a:t>df.columns</a:t>
            </a:r>
            <a:r>
              <a:rPr lang="en-US" sz="1467">
                <a:solidFill>
                  <a:schemeClr val="bg1"/>
                </a:solidFill>
                <a:latin typeface="Fira Sans Extra Condensed" panose="020B0503050000020004" pitchFamily="34" charset="0"/>
              </a:rPr>
              <a:t>])</a:t>
            </a:r>
          </a:p>
        </p:txBody>
      </p:sp>
      <p:pic>
        <p:nvPicPr>
          <p:cNvPr id="7174" name="Picture 6">
            <a:extLst>
              <a:ext uri="{FF2B5EF4-FFF2-40B4-BE49-F238E27FC236}">
                <a16:creationId xmlns:a16="http://schemas.microsoft.com/office/drawing/2014/main" id="{65844211-63C5-01C4-5E62-93600A46AF6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788045" y="1395380"/>
            <a:ext cx="1274396" cy="911732"/>
          </a:xfrm>
          <a:prstGeom prst="rect">
            <a:avLst/>
          </a:prstGeom>
          <a:noFill/>
          <a:extLst>
            <a:ext uri="{909E8E84-426E-40DD-AFC4-6F175D3DCCD1}">
              <a14:hiddenFill xmlns:a14="http://schemas.microsoft.com/office/drawing/2010/main">
                <a:solidFill>
                  <a:srgbClr val="FFFFFF"/>
                </a:solidFill>
              </a14:hiddenFill>
            </a:ext>
          </a:extLst>
        </p:spPr>
      </p:pic>
      <p:sp>
        <p:nvSpPr>
          <p:cNvPr id="49" name="Google Shape;235;p19">
            <a:extLst>
              <a:ext uri="{FF2B5EF4-FFF2-40B4-BE49-F238E27FC236}">
                <a16:creationId xmlns:a16="http://schemas.microsoft.com/office/drawing/2014/main" id="{5063C305-46AB-A96E-7697-54CF7CC92A53}"/>
              </a:ext>
            </a:extLst>
          </p:cNvPr>
          <p:cNvSpPr/>
          <p:nvPr/>
        </p:nvSpPr>
        <p:spPr>
          <a:xfrm>
            <a:off x="8543958" y="1441680"/>
            <a:ext cx="713917"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IQR</a:t>
            </a:r>
          </a:p>
        </p:txBody>
      </p:sp>
      <p:sp>
        <p:nvSpPr>
          <p:cNvPr id="2" name="Google Shape;235;p19">
            <a:extLst>
              <a:ext uri="{FF2B5EF4-FFF2-40B4-BE49-F238E27FC236}">
                <a16:creationId xmlns:a16="http://schemas.microsoft.com/office/drawing/2014/main" id="{00CBAA8F-0685-899D-EE25-85D723515C9B}"/>
              </a:ext>
            </a:extLst>
          </p:cNvPr>
          <p:cNvSpPr/>
          <p:nvPr/>
        </p:nvSpPr>
        <p:spPr>
          <a:xfrm>
            <a:off x="9321780" y="1441680"/>
            <a:ext cx="1056660" cy="432101"/>
          </a:xfrm>
          <a:prstGeom prst="roundRect">
            <a:avLst>
              <a:gd name="adj" fmla="val 16667"/>
            </a:avLst>
          </a:prstGeom>
          <a:solidFill>
            <a:srgbClr val="137C8D"/>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Box Plot</a:t>
            </a:r>
          </a:p>
        </p:txBody>
      </p:sp>
    </p:spTree>
    <p:extLst>
      <p:ext uri="{BB962C8B-B14F-4D97-AF65-F5344CB8AC3E}">
        <p14:creationId xmlns:p14="http://schemas.microsoft.com/office/powerpoint/2010/main" val="1144097898"/>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8">
            <a:extLst>
              <a:ext uri="{FF2B5EF4-FFF2-40B4-BE49-F238E27FC236}">
                <a16:creationId xmlns:a16="http://schemas.microsoft.com/office/drawing/2014/main" id="{33F06039-E31F-6CA4-3688-C7CF14BCEC2C}"/>
              </a:ext>
            </a:extLst>
          </p:cNvPr>
          <p:cNvSpPr txBox="1">
            <a:spLocks/>
          </p:cNvSpPr>
          <p:nvPr/>
        </p:nvSpPr>
        <p:spPr>
          <a:xfrm rot="16200000">
            <a:off x="-809715" y="4979376"/>
            <a:ext cx="3449876" cy="390876"/>
          </a:xfrm>
          <a:prstGeom prst="rect">
            <a:avLst/>
          </a:prstGeom>
          <a:noFill/>
        </p:spPr>
        <p:txBody>
          <a:bodyPr wrap="square" lIns="0" tIns="0" rIns="0" bIns="0" rtlCol="0" anchor="ctr">
            <a:spAutoFit/>
          </a:bodyPr>
          <a:lstStyle/>
          <a:p>
            <a:pPr algn="ctr">
              <a:lnSpc>
                <a:spcPct val="140000"/>
              </a:lnSpc>
            </a:pPr>
            <a:r>
              <a:rPr lang="en-US" altLang="zh-CN" sz="2000">
                <a:solidFill>
                  <a:schemeClr val="bg1"/>
                </a:solidFill>
                <a:latin typeface="Calibri"/>
                <a:cs typeface="Calibri"/>
                <a:sym typeface="+mn-lt"/>
              </a:rPr>
              <a:t>Data Validation</a:t>
            </a:r>
            <a:endParaRPr lang="zh-CN" altLang="en-US" sz="2000">
              <a:solidFill>
                <a:schemeClr val="bg1"/>
              </a:solidFill>
              <a:latin typeface="Calibri"/>
              <a:cs typeface="Calibri"/>
            </a:endParaRPr>
          </a:p>
        </p:txBody>
      </p:sp>
      <p:sp>
        <p:nvSpPr>
          <p:cNvPr id="9" name="Google Shape;1468;p47">
            <a:extLst>
              <a:ext uri="{FF2B5EF4-FFF2-40B4-BE49-F238E27FC236}">
                <a16:creationId xmlns:a16="http://schemas.microsoft.com/office/drawing/2014/main" id="{C5CAE07C-CE23-794B-9E1A-A927FBEA0128}"/>
              </a:ext>
            </a:extLst>
          </p:cNvPr>
          <p:cNvSpPr txBox="1">
            <a:spLocks/>
          </p:cNvSpPr>
          <p:nvPr/>
        </p:nvSpPr>
        <p:spPr>
          <a:xfrm>
            <a:off x="847448" y="396494"/>
            <a:ext cx="6719999" cy="1173209"/>
          </a:xfrm>
          <a:prstGeom prst="rect">
            <a:avLst/>
          </a:prstGeom>
          <a:noFill/>
          <a:ln>
            <a:noFill/>
          </a:ln>
        </p:spPr>
        <p:txBody>
          <a:bodyPr spcFirstLastPara="1" vert="horz" wrap="square" lIns="121900" tIns="121900" rIns="121900" bIns="121900" rtlCol="0" anchor="ctr" anchorCtr="0">
            <a:normAutofit fontScale="97500"/>
          </a:bodyPr>
          <a:lstStyle>
            <a:lvl1pPr algn="l" defTabSz="914400" rtl="0" eaLnBrk="1" latinLnBrk="0" hangingPunct="1">
              <a:lnSpc>
                <a:spcPct val="90000"/>
              </a:lnSpc>
              <a:spcBef>
                <a:spcPct val="0"/>
              </a:spcBef>
              <a:buNone/>
              <a:defRPr sz="4400" kern="1200">
                <a:solidFill>
                  <a:schemeClr val="tx1"/>
                </a:solidFill>
                <a:latin typeface="FangSong" panose="02010609060101010101" charset="-122"/>
                <a:ea typeface="FangSong" panose="02010609060101010101" charset="-122"/>
                <a:cs typeface="+mj-cs"/>
              </a:defRPr>
            </a:lvl1pPr>
          </a:lstStyle>
          <a:p>
            <a:r>
              <a:rPr lang="en-US" altLang="zh-CN" b="1">
                <a:solidFill>
                  <a:srgbClr val="137C8D"/>
                </a:solidFill>
                <a:latin typeface="Fira Sans Extra Condensed"/>
                <a:ea typeface="Roboto"/>
              </a:rPr>
              <a:t>Data Preprocessing</a:t>
            </a:r>
          </a:p>
          <a:p>
            <a:r>
              <a:rPr lang="en-US" altLang="zh-CN" sz="1400" b="1">
                <a:solidFill>
                  <a:srgbClr val="137C8D"/>
                </a:solidFill>
                <a:latin typeface="Fira Sans Extra Condensed"/>
                <a:ea typeface="Roboto"/>
              </a:rPr>
              <a:t>Zero Values Analysis</a:t>
            </a:r>
          </a:p>
        </p:txBody>
      </p:sp>
      <p:sp>
        <p:nvSpPr>
          <p:cNvPr id="10" name="Google Shape;235;p19">
            <a:extLst>
              <a:ext uri="{FF2B5EF4-FFF2-40B4-BE49-F238E27FC236}">
                <a16:creationId xmlns:a16="http://schemas.microsoft.com/office/drawing/2014/main" id="{014802C1-681A-1976-A6A7-FCBB55D73A39}"/>
              </a:ext>
            </a:extLst>
          </p:cNvPr>
          <p:cNvSpPr/>
          <p:nvPr/>
        </p:nvSpPr>
        <p:spPr>
          <a:xfrm>
            <a:off x="7292500" y="1638298"/>
            <a:ext cx="4560530"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TEAM_ID: 4.11% zero values. Potential missing or unknown teams</a:t>
            </a:r>
            <a:endParaRPr lang="en-US" sz="1200">
              <a:solidFill>
                <a:schemeClr val="bg1"/>
              </a:solidFill>
            </a:endParaRPr>
          </a:p>
        </p:txBody>
      </p:sp>
      <p:sp>
        <p:nvSpPr>
          <p:cNvPr id="13" name="Google Shape;235;p19">
            <a:extLst>
              <a:ext uri="{FF2B5EF4-FFF2-40B4-BE49-F238E27FC236}">
                <a16:creationId xmlns:a16="http://schemas.microsoft.com/office/drawing/2014/main" id="{B0277B69-54A9-8B83-A7AB-EF37692D6917}"/>
              </a:ext>
            </a:extLst>
          </p:cNvPr>
          <p:cNvSpPr/>
          <p:nvPr/>
        </p:nvSpPr>
        <p:spPr>
          <a:xfrm>
            <a:off x="7292500" y="2215207"/>
            <a:ext cx="4560530"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GS: 33.47% zero values. Some players might not start games</a:t>
            </a:r>
            <a:endParaRPr lang="en-US" sz="1400">
              <a:solidFill>
                <a:schemeClr val="bg1"/>
              </a:solidFill>
            </a:endParaRPr>
          </a:p>
        </p:txBody>
      </p:sp>
      <p:sp>
        <p:nvSpPr>
          <p:cNvPr id="17" name="Google Shape;235;p19">
            <a:extLst>
              <a:ext uri="{FF2B5EF4-FFF2-40B4-BE49-F238E27FC236}">
                <a16:creationId xmlns:a16="http://schemas.microsoft.com/office/drawing/2014/main" id="{3DF16141-94E0-5218-75FD-4A09631DBD1A}"/>
              </a:ext>
            </a:extLst>
          </p:cNvPr>
          <p:cNvSpPr/>
          <p:nvPr/>
        </p:nvSpPr>
        <p:spPr>
          <a:xfrm>
            <a:off x="7292500" y="2813136"/>
            <a:ext cx="4560530"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MIN: 0.25% zero values. Indicates minimal playtime for certain players</a:t>
            </a:r>
            <a:endParaRPr lang="en-US">
              <a:solidFill>
                <a:schemeClr val="bg1"/>
              </a:solidFill>
            </a:endParaRPr>
          </a:p>
        </p:txBody>
      </p:sp>
      <p:sp>
        <p:nvSpPr>
          <p:cNvPr id="28" name="Google Shape;235;p19">
            <a:extLst>
              <a:ext uri="{FF2B5EF4-FFF2-40B4-BE49-F238E27FC236}">
                <a16:creationId xmlns:a16="http://schemas.microsoft.com/office/drawing/2014/main" id="{8A18E88A-500F-6198-F472-0397E4F46EA1}"/>
              </a:ext>
            </a:extLst>
          </p:cNvPr>
          <p:cNvSpPr/>
          <p:nvPr/>
        </p:nvSpPr>
        <p:spPr>
          <a:xfrm>
            <a:off x="7292500" y="3420594"/>
            <a:ext cx="4560531"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Shooting Metrics (FGM, FGA, FG3M, etc.): Varies between 1% to 32%. Indicates varied player contribution.</a:t>
            </a:r>
          </a:p>
        </p:txBody>
      </p:sp>
      <p:pic>
        <p:nvPicPr>
          <p:cNvPr id="6" name="Picture 5">
            <a:extLst>
              <a:ext uri="{FF2B5EF4-FFF2-40B4-BE49-F238E27FC236}">
                <a16:creationId xmlns:a16="http://schemas.microsoft.com/office/drawing/2014/main" id="{1828C469-3C38-38E6-051D-4D3FD2027B3B}"/>
              </a:ext>
            </a:extLst>
          </p:cNvPr>
          <p:cNvPicPr>
            <a:picLocks noChangeAspect="1"/>
          </p:cNvPicPr>
          <p:nvPr/>
        </p:nvPicPr>
        <p:blipFill>
          <a:blip r:embed="rId3"/>
          <a:stretch>
            <a:fillRect/>
          </a:stretch>
        </p:blipFill>
        <p:spPr>
          <a:xfrm>
            <a:off x="786326" y="2771052"/>
            <a:ext cx="2771775" cy="3467100"/>
          </a:xfrm>
          <a:prstGeom prst="rect">
            <a:avLst/>
          </a:prstGeom>
        </p:spPr>
      </p:pic>
      <p:pic>
        <p:nvPicPr>
          <p:cNvPr id="8" name="Picture 7">
            <a:extLst>
              <a:ext uri="{FF2B5EF4-FFF2-40B4-BE49-F238E27FC236}">
                <a16:creationId xmlns:a16="http://schemas.microsoft.com/office/drawing/2014/main" id="{46EC054E-CCD9-3DB8-4B93-AD45E8E6C004}"/>
              </a:ext>
            </a:extLst>
          </p:cNvPr>
          <p:cNvPicPr>
            <a:picLocks noChangeAspect="1"/>
          </p:cNvPicPr>
          <p:nvPr/>
        </p:nvPicPr>
        <p:blipFill>
          <a:blip r:embed="rId4"/>
          <a:stretch>
            <a:fillRect/>
          </a:stretch>
        </p:blipFill>
        <p:spPr>
          <a:xfrm>
            <a:off x="3821314" y="2742477"/>
            <a:ext cx="2943225" cy="3524250"/>
          </a:xfrm>
          <a:prstGeom prst="rect">
            <a:avLst/>
          </a:prstGeom>
        </p:spPr>
      </p:pic>
      <p:pic>
        <p:nvPicPr>
          <p:cNvPr id="12" name="Picture 11">
            <a:extLst>
              <a:ext uri="{FF2B5EF4-FFF2-40B4-BE49-F238E27FC236}">
                <a16:creationId xmlns:a16="http://schemas.microsoft.com/office/drawing/2014/main" id="{A97EA63A-DC8B-7D3D-E7B9-F12D6E4CAD8D}"/>
              </a:ext>
            </a:extLst>
          </p:cNvPr>
          <p:cNvPicPr>
            <a:picLocks noChangeAspect="1"/>
          </p:cNvPicPr>
          <p:nvPr/>
        </p:nvPicPr>
        <p:blipFill>
          <a:blip r:embed="rId5"/>
          <a:stretch>
            <a:fillRect/>
          </a:stretch>
        </p:blipFill>
        <p:spPr>
          <a:xfrm>
            <a:off x="3558101" y="1491038"/>
            <a:ext cx="3389263" cy="1286330"/>
          </a:xfrm>
          <a:prstGeom prst="rect">
            <a:avLst/>
          </a:prstGeom>
        </p:spPr>
      </p:pic>
      <p:pic>
        <p:nvPicPr>
          <p:cNvPr id="15" name="Picture 14">
            <a:extLst>
              <a:ext uri="{FF2B5EF4-FFF2-40B4-BE49-F238E27FC236}">
                <a16:creationId xmlns:a16="http://schemas.microsoft.com/office/drawing/2014/main" id="{A333876C-5BF2-16F7-1D28-BB0B145010ED}"/>
              </a:ext>
            </a:extLst>
          </p:cNvPr>
          <p:cNvPicPr>
            <a:picLocks noChangeAspect="1"/>
          </p:cNvPicPr>
          <p:nvPr/>
        </p:nvPicPr>
        <p:blipFill>
          <a:blip r:embed="rId6"/>
          <a:stretch>
            <a:fillRect/>
          </a:stretch>
        </p:blipFill>
        <p:spPr>
          <a:xfrm>
            <a:off x="788234" y="1491038"/>
            <a:ext cx="2769867" cy="1280014"/>
          </a:xfrm>
          <a:prstGeom prst="rect">
            <a:avLst/>
          </a:prstGeom>
        </p:spPr>
      </p:pic>
      <p:pic>
        <p:nvPicPr>
          <p:cNvPr id="16" name="Graphic 15" descr="Chevron arrows with solid fill">
            <a:extLst>
              <a:ext uri="{FF2B5EF4-FFF2-40B4-BE49-F238E27FC236}">
                <a16:creationId xmlns:a16="http://schemas.microsoft.com/office/drawing/2014/main" id="{1D0796C6-0673-5A71-B008-55BF876DE61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558101" y="2708916"/>
            <a:ext cx="418014" cy="418014"/>
          </a:xfrm>
          <a:prstGeom prst="rect">
            <a:avLst/>
          </a:prstGeom>
        </p:spPr>
      </p:pic>
      <p:pic>
        <p:nvPicPr>
          <p:cNvPr id="18" name="Graphic 17" descr="Chevron arrows with solid fill">
            <a:extLst>
              <a:ext uri="{FF2B5EF4-FFF2-40B4-BE49-F238E27FC236}">
                <a16:creationId xmlns:a16="http://schemas.microsoft.com/office/drawing/2014/main" id="{6CF84D51-8FEE-58E7-7CEB-68D566782A4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4494" y="2708916"/>
            <a:ext cx="418014" cy="418014"/>
          </a:xfrm>
          <a:prstGeom prst="rect">
            <a:avLst/>
          </a:prstGeom>
        </p:spPr>
      </p:pic>
      <p:sp>
        <p:nvSpPr>
          <p:cNvPr id="19" name="Google Shape;235;p19">
            <a:extLst>
              <a:ext uri="{FF2B5EF4-FFF2-40B4-BE49-F238E27FC236}">
                <a16:creationId xmlns:a16="http://schemas.microsoft.com/office/drawing/2014/main" id="{AD5A2CA2-975D-C11C-190B-7363CEBC7B9E}"/>
              </a:ext>
            </a:extLst>
          </p:cNvPr>
          <p:cNvSpPr/>
          <p:nvPr/>
        </p:nvSpPr>
        <p:spPr>
          <a:xfrm>
            <a:off x="7292500" y="4034692"/>
            <a:ext cx="4560530"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Player Actions (AST, STL, REB, etc.): Between 2% to 18%. Reflects different player roles</a:t>
            </a:r>
            <a:endParaRPr lang="en-US" sz="1400">
              <a:solidFill>
                <a:schemeClr val="bg1"/>
              </a:solidFill>
            </a:endParaRPr>
          </a:p>
        </p:txBody>
      </p:sp>
      <p:sp>
        <p:nvSpPr>
          <p:cNvPr id="21" name="Google Shape;235;p19">
            <a:extLst>
              <a:ext uri="{FF2B5EF4-FFF2-40B4-BE49-F238E27FC236}">
                <a16:creationId xmlns:a16="http://schemas.microsoft.com/office/drawing/2014/main" id="{1660C612-D39F-BCBA-2805-7D3BF77B94D8}"/>
              </a:ext>
            </a:extLst>
          </p:cNvPr>
          <p:cNvSpPr/>
          <p:nvPr/>
        </p:nvSpPr>
        <p:spPr>
          <a:xfrm>
            <a:off x="7292500" y="4849848"/>
            <a:ext cx="4560530" cy="432101"/>
          </a:xfrm>
          <a:prstGeom prst="roundRect">
            <a:avLst>
              <a:gd name="adj" fmla="val 16667"/>
            </a:avLst>
          </a:prstGeom>
          <a:solidFill>
            <a:srgbClr val="D0AD00"/>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High zero-values for certain metrics can be expected due to varying player</a:t>
            </a:r>
          </a:p>
        </p:txBody>
      </p:sp>
      <p:sp>
        <p:nvSpPr>
          <p:cNvPr id="22" name="Google Shape;235;p19">
            <a:extLst>
              <a:ext uri="{FF2B5EF4-FFF2-40B4-BE49-F238E27FC236}">
                <a16:creationId xmlns:a16="http://schemas.microsoft.com/office/drawing/2014/main" id="{A509E192-E72C-E3A9-AAEE-58B8C7AD89BB}"/>
              </a:ext>
            </a:extLst>
          </p:cNvPr>
          <p:cNvSpPr/>
          <p:nvPr/>
        </p:nvSpPr>
        <p:spPr>
          <a:xfrm>
            <a:off x="7292500" y="5501503"/>
            <a:ext cx="4560531" cy="432101"/>
          </a:xfrm>
          <a:prstGeom prst="roundRect">
            <a:avLst>
              <a:gd name="adj" fmla="val 16667"/>
            </a:avLst>
          </a:prstGeom>
          <a:solidFill>
            <a:srgbClr val="D0AD00"/>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TEAM_ID zero values might indicate missing data and need remove</a:t>
            </a:r>
            <a:endParaRPr lang="en-US">
              <a:solidFill>
                <a:schemeClr val="bg1"/>
              </a:solidFill>
            </a:endParaRPr>
          </a:p>
        </p:txBody>
      </p:sp>
    </p:spTree>
    <p:extLst>
      <p:ext uri="{BB962C8B-B14F-4D97-AF65-F5344CB8AC3E}">
        <p14:creationId xmlns:p14="http://schemas.microsoft.com/office/powerpoint/2010/main" val="3591859860"/>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8">
            <a:extLst>
              <a:ext uri="{FF2B5EF4-FFF2-40B4-BE49-F238E27FC236}">
                <a16:creationId xmlns:a16="http://schemas.microsoft.com/office/drawing/2014/main" id="{33F06039-E31F-6CA4-3688-C7CF14BCEC2C}"/>
              </a:ext>
            </a:extLst>
          </p:cNvPr>
          <p:cNvSpPr txBox="1">
            <a:spLocks/>
          </p:cNvSpPr>
          <p:nvPr/>
        </p:nvSpPr>
        <p:spPr>
          <a:xfrm rot="16200000">
            <a:off x="-809715" y="4979376"/>
            <a:ext cx="3449876" cy="390876"/>
          </a:xfrm>
          <a:prstGeom prst="rect">
            <a:avLst/>
          </a:prstGeom>
          <a:noFill/>
        </p:spPr>
        <p:txBody>
          <a:bodyPr wrap="square" lIns="0" tIns="0" rIns="0" bIns="0" rtlCol="0" anchor="ctr">
            <a:spAutoFit/>
          </a:bodyPr>
          <a:lstStyle/>
          <a:p>
            <a:pPr algn="ctr">
              <a:lnSpc>
                <a:spcPct val="140000"/>
              </a:lnSpc>
            </a:pPr>
            <a:r>
              <a:rPr lang="en-US" altLang="zh-CN" sz="2000">
                <a:solidFill>
                  <a:schemeClr val="bg1"/>
                </a:solidFill>
                <a:latin typeface="Calibri"/>
                <a:cs typeface="Calibri"/>
                <a:sym typeface="+mn-lt"/>
              </a:rPr>
              <a:t>Data Validation</a:t>
            </a:r>
            <a:endParaRPr lang="zh-CN" altLang="en-US" sz="2000">
              <a:solidFill>
                <a:schemeClr val="bg1"/>
              </a:solidFill>
              <a:latin typeface="Calibri"/>
              <a:cs typeface="Calibri"/>
            </a:endParaRPr>
          </a:p>
        </p:txBody>
      </p:sp>
      <p:sp>
        <p:nvSpPr>
          <p:cNvPr id="49" name="Google Shape;235;p19">
            <a:extLst>
              <a:ext uri="{FF2B5EF4-FFF2-40B4-BE49-F238E27FC236}">
                <a16:creationId xmlns:a16="http://schemas.microsoft.com/office/drawing/2014/main" id="{5063C305-46AB-A96E-7697-54CF7CC92A53}"/>
              </a:ext>
            </a:extLst>
          </p:cNvPr>
          <p:cNvSpPr/>
          <p:nvPr/>
        </p:nvSpPr>
        <p:spPr>
          <a:xfrm>
            <a:off x="8595913" y="393930"/>
            <a:ext cx="713917" cy="432101"/>
          </a:xfrm>
          <a:prstGeom prst="roundRect">
            <a:avLst>
              <a:gd name="adj" fmla="val 16667"/>
            </a:avLst>
          </a:prstGeom>
          <a:solidFill>
            <a:schemeClr val="bg2"/>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IQR</a:t>
            </a:r>
          </a:p>
        </p:txBody>
      </p:sp>
      <p:sp>
        <p:nvSpPr>
          <p:cNvPr id="2" name="Google Shape;235;p19">
            <a:extLst>
              <a:ext uri="{FF2B5EF4-FFF2-40B4-BE49-F238E27FC236}">
                <a16:creationId xmlns:a16="http://schemas.microsoft.com/office/drawing/2014/main" id="{00CBAA8F-0685-899D-EE25-85D723515C9B}"/>
              </a:ext>
            </a:extLst>
          </p:cNvPr>
          <p:cNvSpPr/>
          <p:nvPr/>
        </p:nvSpPr>
        <p:spPr>
          <a:xfrm>
            <a:off x="9512280" y="393930"/>
            <a:ext cx="1056660" cy="432101"/>
          </a:xfrm>
          <a:prstGeom prst="roundRect">
            <a:avLst>
              <a:gd name="adj" fmla="val 16667"/>
            </a:avLst>
          </a:prstGeom>
          <a:solidFill>
            <a:schemeClr val="bg2"/>
          </a:solidFill>
          <a:ln>
            <a:noFill/>
          </a:ln>
        </p:spPr>
        <p:txBody>
          <a:bodyPr spcFirstLastPara="1" wrap="square" lIns="121900" tIns="121900" rIns="121900" bIns="121900" anchor="ctr" anchorCtr="0">
            <a:noAutofit/>
          </a:bodyPr>
          <a:lstStyle/>
          <a:p>
            <a:pPr algn="ctr"/>
            <a:r>
              <a:rPr lang="en-US" sz="1467">
                <a:solidFill>
                  <a:schemeClr val="bg1"/>
                </a:solidFill>
                <a:latin typeface="Fira Sans Extra Condensed" panose="020B0503050000020004" pitchFamily="34" charset="0"/>
              </a:rPr>
              <a:t>Box Plot</a:t>
            </a:r>
          </a:p>
        </p:txBody>
      </p:sp>
      <p:pic>
        <p:nvPicPr>
          <p:cNvPr id="3" name="Picture 2">
            <a:extLst>
              <a:ext uri="{FF2B5EF4-FFF2-40B4-BE49-F238E27FC236}">
                <a16:creationId xmlns:a16="http://schemas.microsoft.com/office/drawing/2014/main" id="{3F7FBDFC-1CFC-A5AC-7CFB-98EC9516248D}"/>
              </a:ext>
            </a:extLst>
          </p:cNvPr>
          <p:cNvPicPr>
            <a:picLocks noChangeAspect="1"/>
          </p:cNvPicPr>
          <p:nvPr/>
        </p:nvPicPr>
        <p:blipFill>
          <a:blip r:embed="rId3"/>
          <a:stretch>
            <a:fillRect/>
          </a:stretch>
        </p:blipFill>
        <p:spPr>
          <a:xfrm>
            <a:off x="845127" y="1711704"/>
            <a:ext cx="5098472" cy="3659730"/>
          </a:xfrm>
          <a:prstGeom prst="rect">
            <a:avLst/>
          </a:prstGeom>
        </p:spPr>
      </p:pic>
      <p:pic>
        <p:nvPicPr>
          <p:cNvPr id="4" name="Picture 3" descr="A graph with a rectangle and a line&#10;&#10;Description automatically generated">
            <a:extLst>
              <a:ext uri="{FF2B5EF4-FFF2-40B4-BE49-F238E27FC236}">
                <a16:creationId xmlns:a16="http://schemas.microsoft.com/office/drawing/2014/main" id="{670B0898-063F-570C-7F86-0C713E2F173C}"/>
              </a:ext>
            </a:extLst>
          </p:cNvPr>
          <p:cNvPicPr>
            <a:picLocks noChangeAspect="1"/>
          </p:cNvPicPr>
          <p:nvPr/>
        </p:nvPicPr>
        <p:blipFill>
          <a:blip r:embed="rId4"/>
          <a:stretch>
            <a:fillRect/>
          </a:stretch>
        </p:blipFill>
        <p:spPr>
          <a:xfrm>
            <a:off x="6811241" y="1675827"/>
            <a:ext cx="3349334" cy="4277004"/>
          </a:xfrm>
          <a:prstGeom prst="rect">
            <a:avLst/>
          </a:prstGeom>
        </p:spPr>
      </p:pic>
      <p:sp>
        <p:nvSpPr>
          <p:cNvPr id="9" name="Google Shape;1468;p47">
            <a:extLst>
              <a:ext uri="{FF2B5EF4-FFF2-40B4-BE49-F238E27FC236}">
                <a16:creationId xmlns:a16="http://schemas.microsoft.com/office/drawing/2014/main" id="{C5CAE07C-CE23-794B-9E1A-A927FBEA0128}"/>
              </a:ext>
            </a:extLst>
          </p:cNvPr>
          <p:cNvSpPr txBox="1">
            <a:spLocks/>
          </p:cNvSpPr>
          <p:nvPr/>
        </p:nvSpPr>
        <p:spPr>
          <a:xfrm>
            <a:off x="847448" y="396494"/>
            <a:ext cx="6719999" cy="1173209"/>
          </a:xfrm>
          <a:prstGeom prst="rect">
            <a:avLst/>
          </a:prstGeom>
          <a:noFill/>
          <a:ln>
            <a:noFill/>
          </a:ln>
        </p:spPr>
        <p:txBody>
          <a:bodyPr spcFirstLastPara="1" vert="horz" wrap="square" lIns="121900" tIns="121900" rIns="121900" bIns="121900" rtlCol="0" anchor="ctr" anchorCtr="0">
            <a:normAutofit fontScale="97500"/>
          </a:bodyPr>
          <a:lstStyle>
            <a:lvl1pPr algn="l" defTabSz="914400" rtl="0" eaLnBrk="1" latinLnBrk="0" hangingPunct="1">
              <a:lnSpc>
                <a:spcPct val="90000"/>
              </a:lnSpc>
              <a:spcBef>
                <a:spcPct val="0"/>
              </a:spcBef>
              <a:buNone/>
              <a:defRPr sz="4400" kern="1200">
                <a:solidFill>
                  <a:schemeClr val="tx1"/>
                </a:solidFill>
                <a:latin typeface="FangSong" panose="02010609060101010101" charset="-122"/>
                <a:ea typeface="FangSong" panose="02010609060101010101" charset="-122"/>
                <a:cs typeface="+mj-cs"/>
              </a:defRPr>
            </a:lvl1pPr>
          </a:lstStyle>
          <a:p>
            <a:r>
              <a:rPr lang="en-US" altLang="zh-CN" b="1">
                <a:solidFill>
                  <a:srgbClr val="137C8D"/>
                </a:solidFill>
                <a:latin typeface="Fira Sans Extra Condensed"/>
                <a:ea typeface="Roboto"/>
              </a:rPr>
              <a:t>Data Preprocessing</a:t>
            </a:r>
          </a:p>
          <a:p>
            <a:r>
              <a:rPr lang="en-US" altLang="zh-CN" sz="1400" b="1">
                <a:solidFill>
                  <a:srgbClr val="137C8D"/>
                </a:solidFill>
                <a:latin typeface="Fira Sans Extra Condensed"/>
                <a:ea typeface="Roboto"/>
              </a:rPr>
              <a:t>Outliers</a:t>
            </a:r>
          </a:p>
        </p:txBody>
      </p:sp>
      <p:sp>
        <p:nvSpPr>
          <p:cNvPr id="10" name="Google Shape;235;p19">
            <a:extLst>
              <a:ext uri="{FF2B5EF4-FFF2-40B4-BE49-F238E27FC236}">
                <a16:creationId xmlns:a16="http://schemas.microsoft.com/office/drawing/2014/main" id="{014802C1-681A-1976-A6A7-FCBB55D73A39}"/>
              </a:ext>
            </a:extLst>
          </p:cNvPr>
          <p:cNvSpPr/>
          <p:nvPr/>
        </p:nvSpPr>
        <p:spPr>
          <a:xfrm>
            <a:off x="9046184" y="2636635"/>
            <a:ext cx="2298530"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Age of 50 is extremely rare</a:t>
            </a:r>
            <a:endParaRPr lang="en-US" sz="1200">
              <a:solidFill>
                <a:schemeClr val="bg1"/>
              </a:solidFill>
            </a:endParaRPr>
          </a:p>
        </p:txBody>
      </p:sp>
      <p:sp>
        <p:nvSpPr>
          <p:cNvPr id="13" name="Google Shape;235;p19">
            <a:extLst>
              <a:ext uri="{FF2B5EF4-FFF2-40B4-BE49-F238E27FC236}">
                <a16:creationId xmlns:a16="http://schemas.microsoft.com/office/drawing/2014/main" id="{B0277B69-54A9-8B83-A7AB-EF37692D6917}"/>
              </a:ext>
            </a:extLst>
          </p:cNvPr>
          <p:cNvSpPr/>
          <p:nvPr/>
        </p:nvSpPr>
        <p:spPr>
          <a:xfrm>
            <a:off x="9046183" y="3234112"/>
            <a:ext cx="2298530"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By 50, most players have retired</a:t>
            </a:r>
            <a:endParaRPr lang="en-US" sz="1400">
              <a:solidFill>
                <a:schemeClr val="bg1"/>
              </a:solidFill>
            </a:endParaRPr>
          </a:p>
        </p:txBody>
      </p:sp>
      <p:sp>
        <p:nvSpPr>
          <p:cNvPr id="17" name="Google Shape;235;p19">
            <a:extLst>
              <a:ext uri="{FF2B5EF4-FFF2-40B4-BE49-F238E27FC236}">
                <a16:creationId xmlns:a16="http://schemas.microsoft.com/office/drawing/2014/main" id="{3DF16141-94E0-5218-75FD-4A09631DBD1A}"/>
              </a:ext>
            </a:extLst>
          </p:cNvPr>
          <p:cNvSpPr/>
          <p:nvPr/>
        </p:nvSpPr>
        <p:spPr>
          <a:xfrm>
            <a:off x="9046182" y="3840248"/>
            <a:ext cx="2298530"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Physical &amp; competitive constraints</a:t>
            </a:r>
            <a:endParaRPr lang="en-US">
              <a:solidFill>
                <a:schemeClr val="bg1"/>
              </a:solidFill>
            </a:endParaRPr>
          </a:p>
        </p:txBody>
      </p:sp>
      <p:sp>
        <p:nvSpPr>
          <p:cNvPr id="28" name="Google Shape;235;p19">
            <a:extLst>
              <a:ext uri="{FF2B5EF4-FFF2-40B4-BE49-F238E27FC236}">
                <a16:creationId xmlns:a16="http://schemas.microsoft.com/office/drawing/2014/main" id="{8A18E88A-500F-6198-F472-0397E4F46EA1}"/>
              </a:ext>
            </a:extLst>
          </p:cNvPr>
          <p:cNvSpPr/>
          <p:nvPr/>
        </p:nvSpPr>
        <p:spPr>
          <a:xfrm>
            <a:off x="7158503" y="6108930"/>
            <a:ext cx="2939302" cy="432101"/>
          </a:xfrm>
          <a:prstGeom prst="roundRect">
            <a:avLst>
              <a:gd name="adj" fmla="val 16667"/>
            </a:avLst>
          </a:prstGeom>
          <a:solidFill>
            <a:srgbClr val="D0AD00"/>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Remove data point of 50</a:t>
            </a:r>
            <a:endParaRPr lang="en-US">
              <a:solidFill>
                <a:schemeClr val="bg1"/>
              </a:solidFill>
            </a:endParaRPr>
          </a:p>
        </p:txBody>
      </p:sp>
      <p:sp>
        <p:nvSpPr>
          <p:cNvPr id="38" name="Google Shape;235;p19">
            <a:extLst>
              <a:ext uri="{FF2B5EF4-FFF2-40B4-BE49-F238E27FC236}">
                <a16:creationId xmlns:a16="http://schemas.microsoft.com/office/drawing/2014/main" id="{05D8E248-5E66-E6FA-E92D-827D42951C6A}"/>
              </a:ext>
            </a:extLst>
          </p:cNvPr>
          <p:cNvSpPr/>
          <p:nvPr/>
        </p:nvSpPr>
        <p:spPr>
          <a:xfrm>
            <a:off x="1270321" y="5546090"/>
            <a:ext cx="2471711"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All values within the expected range</a:t>
            </a:r>
            <a:endParaRPr lang="en-US">
              <a:solidFill>
                <a:schemeClr val="bg1"/>
              </a:solidFill>
            </a:endParaRPr>
          </a:p>
        </p:txBody>
      </p:sp>
      <p:sp>
        <p:nvSpPr>
          <p:cNvPr id="41" name="Google Shape;235;p19">
            <a:extLst>
              <a:ext uri="{FF2B5EF4-FFF2-40B4-BE49-F238E27FC236}">
                <a16:creationId xmlns:a16="http://schemas.microsoft.com/office/drawing/2014/main" id="{AAD8B9C8-4B07-BB7E-6F11-FADCC7B37E07}"/>
              </a:ext>
            </a:extLst>
          </p:cNvPr>
          <p:cNvSpPr/>
          <p:nvPr/>
        </p:nvSpPr>
        <p:spPr>
          <a:xfrm>
            <a:off x="3859388" y="5546089"/>
            <a:ext cx="1822279" cy="432101"/>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No outliers identified</a:t>
            </a:r>
            <a:endParaRPr lang="en-US"/>
          </a:p>
        </p:txBody>
      </p:sp>
      <p:sp>
        <p:nvSpPr>
          <p:cNvPr id="42" name="Google Shape;235;p19">
            <a:extLst>
              <a:ext uri="{FF2B5EF4-FFF2-40B4-BE49-F238E27FC236}">
                <a16:creationId xmlns:a16="http://schemas.microsoft.com/office/drawing/2014/main" id="{C49CC6C9-6E40-5B7C-BF0D-8866EDB79C1C}"/>
              </a:ext>
            </a:extLst>
          </p:cNvPr>
          <p:cNvSpPr/>
          <p:nvPr/>
        </p:nvSpPr>
        <p:spPr>
          <a:xfrm>
            <a:off x="1270321" y="6108930"/>
            <a:ext cx="4411347" cy="432101"/>
          </a:xfrm>
          <a:prstGeom prst="roundRect">
            <a:avLst>
              <a:gd name="adj" fmla="val 16667"/>
            </a:avLst>
          </a:prstGeom>
          <a:solidFill>
            <a:srgbClr val="D0AD00"/>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No further outlier handling required</a:t>
            </a:r>
            <a:endParaRPr lang="en-US"/>
          </a:p>
        </p:txBody>
      </p:sp>
    </p:spTree>
    <p:extLst>
      <p:ext uri="{BB962C8B-B14F-4D97-AF65-F5344CB8AC3E}">
        <p14:creationId xmlns:p14="http://schemas.microsoft.com/office/powerpoint/2010/main" val="426063081"/>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1468;p47">
            <a:extLst>
              <a:ext uri="{FF2B5EF4-FFF2-40B4-BE49-F238E27FC236}">
                <a16:creationId xmlns:a16="http://schemas.microsoft.com/office/drawing/2014/main" id="{C5CAE07C-CE23-794B-9E1A-A927FBEA0128}"/>
              </a:ext>
            </a:extLst>
          </p:cNvPr>
          <p:cNvSpPr txBox="1">
            <a:spLocks/>
          </p:cNvSpPr>
          <p:nvPr/>
        </p:nvSpPr>
        <p:spPr>
          <a:xfrm>
            <a:off x="847448" y="396494"/>
            <a:ext cx="6719999" cy="1173209"/>
          </a:xfrm>
          <a:prstGeom prst="rect">
            <a:avLst/>
          </a:prstGeom>
          <a:noFill/>
          <a:ln>
            <a:noFill/>
          </a:ln>
        </p:spPr>
        <p:txBody>
          <a:bodyPr spcFirstLastPara="1" vert="horz" wrap="square" lIns="121900" tIns="121900" rIns="121900" bIns="121900" rtlCol="0" anchor="ctr" anchorCtr="0">
            <a:normAutofit fontScale="97500"/>
          </a:bodyPr>
          <a:lstStyle>
            <a:lvl1pPr algn="l" defTabSz="914400" rtl="0" eaLnBrk="1" latinLnBrk="0" hangingPunct="1">
              <a:lnSpc>
                <a:spcPct val="90000"/>
              </a:lnSpc>
              <a:spcBef>
                <a:spcPct val="0"/>
              </a:spcBef>
              <a:buNone/>
              <a:defRPr sz="4400" kern="1200">
                <a:solidFill>
                  <a:schemeClr val="tx1"/>
                </a:solidFill>
                <a:latin typeface="FangSong" panose="02010609060101010101" charset="-122"/>
                <a:ea typeface="FangSong" panose="02010609060101010101" charset="-122"/>
                <a:cs typeface="+mj-cs"/>
              </a:defRPr>
            </a:lvl1pPr>
          </a:lstStyle>
          <a:p>
            <a:r>
              <a:rPr lang="en-US" altLang="zh-CN" b="1">
                <a:solidFill>
                  <a:srgbClr val="137C8D"/>
                </a:solidFill>
                <a:latin typeface="Fira Sans Extra Condensed"/>
                <a:ea typeface="Roboto"/>
              </a:rPr>
              <a:t>Save to Azure Blob Storage</a:t>
            </a:r>
          </a:p>
          <a:p>
            <a:r>
              <a:rPr lang="en-US" altLang="zh-CN" sz="1400" b="1">
                <a:solidFill>
                  <a:srgbClr val="137C8D"/>
                </a:solidFill>
                <a:latin typeface="Fira Sans Extra Condensed"/>
                <a:ea typeface="Roboto"/>
              </a:rPr>
              <a:t>wasbs://mycontainer@myaccount.blob.core.windows.net/ </a:t>
            </a:r>
          </a:p>
        </p:txBody>
      </p:sp>
      <p:sp>
        <p:nvSpPr>
          <p:cNvPr id="10" name="Google Shape;235;p19">
            <a:extLst>
              <a:ext uri="{FF2B5EF4-FFF2-40B4-BE49-F238E27FC236}">
                <a16:creationId xmlns:a16="http://schemas.microsoft.com/office/drawing/2014/main" id="{014802C1-681A-1976-A6A7-FCBB55D73A39}"/>
              </a:ext>
            </a:extLst>
          </p:cNvPr>
          <p:cNvSpPr/>
          <p:nvPr/>
        </p:nvSpPr>
        <p:spPr>
          <a:xfrm>
            <a:off x="3111931" y="2725256"/>
            <a:ext cx="2107050" cy="724620"/>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2000">
                <a:solidFill>
                  <a:schemeClr val="bg1"/>
                </a:solidFill>
                <a:latin typeface="Fira Sans Extra Condensed"/>
              </a:rPr>
              <a:t>Storage</a:t>
            </a:r>
            <a:endParaRPr lang="en-US" sz="2000">
              <a:solidFill>
                <a:schemeClr val="bg1"/>
              </a:solidFill>
            </a:endParaRPr>
          </a:p>
        </p:txBody>
      </p:sp>
      <p:pic>
        <p:nvPicPr>
          <p:cNvPr id="16" name="Graphic 15" descr="Chevron arrows with solid fill">
            <a:extLst>
              <a:ext uri="{FF2B5EF4-FFF2-40B4-BE49-F238E27FC236}">
                <a16:creationId xmlns:a16="http://schemas.microsoft.com/office/drawing/2014/main" id="{1D0796C6-0673-5A71-B008-55BF876DE61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44815" y="2862314"/>
            <a:ext cx="418014" cy="418014"/>
          </a:xfrm>
          <a:prstGeom prst="rect">
            <a:avLst/>
          </a:prstGeom>
        </p:spPr>
      </p:pic>
      <p:pic>
        <p:nvPicPr>
          <p:cNvPr id="18" name="Graphic 17" descr="Chevron arrows with solid fill">
            <a:extLst>
              <a:ext uri="{FF2B5EF4-FFF2-40B4-BE49-F238E27FC236}">
                <a16:creationId xmlns:a16="http://schemas.microsoft.com/office/drawing/2014/main" id="{6CF84D51-8FEE-58E7-7CEB-68D566782A4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20973" y="2868513"/>
            <a:ext cx="418014" cy="418014"/>
          </a:xfrm>
          <a:prstGeom prst="rect">
            <a:avLst/>
          </a:prstGeom>
        </p:spPr>
      </p:pic>
      <p:pic>
        <p:nvPicPr>
          <p:cNvPr id="5" name="Picture 4">
            <a:extLst>
              <a:ext uri="{FF2B5EF4-FFF2-40B4-BE49-F238E27FC236}">
                <a16:creationId xmlns:a16="http://schemas.microsoft.com/office/drawing/2014/main" id="{EEBF8A5D-B0C3-289E-9C9F-2CE402907E8A}"/>
              </a:ext>
            </a:extLst>
          </p:cNvPr>
          <p:cNvPicPr>
            <a:picLocks noChangeAspect="1"/>
          </p:cNvPicPr>
          <p:nvPr/>
        </p:nvPicPr>
        <p:blipFill>
          <a:blip r:embed="rId5"/>
          <a:stretch>
            <a:fillRect/>
          </a:stretch>
        </p:blipFill>
        <p:spPr>
          <a:xfrm>
            <a:off x="1110661" y="1797658"/>
            <a:ext cx="9353550" cy="666750"/>
          </a:xfrm>
          <a:prstGeom prst="rect">
            <a:avLst/>
          </a:prstGeom>
        </p:spPr>
      </p:pic>
      <p:sp>
        <p:nvSpPr>
          <p:cNvPr id="7" name="Google Shape;235;p19">
            <a:extLst>
              <a:ext uri="{FF2B5EF4-FFF2-40B4-BE49-F238E27FC236}">
                <a16:creationId xmlns:a16="http://schemas.microsoft.com/office/drawing/2014/main" id="{1F15DBAF-83F3-7E05-AB4F-2B63BC0AFDE2}"/>
              </a:ext>
            </a:extLst>
          </p:cNvPr>
          <p:cNvSpPr/>
          <p:nvPr/>
        </p:nvSpPr>
        <p:spPr>
          <a:xfrm>
            <a:off x="6006130" y="2725256"/>
            <a:ext cx="2107050" cy="724620"/>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2000">
                <a:solidFill>
                  <a:schemeClr val="bg1"/>
                </a:solidFill>
                <a:latin typeface="Fira Sans Extra Condensed"/>
              </a:rPr>
              <a:t>Container</a:t>
            </a:r>
          </a:p>
        </p:txBody>
      </p:sp>
      <p:sp>
        <p:nvSpPr>
          <p:cNvPr id="11" name="Google Shape;235;p19">
            <a:extLst>
              <a:ext uri="{FF2B5EF4-FFF2-40B4-BE49-F238E27FC236}">
                <a16:creationId xmlns:a16="http://schemas.microsoft.com/office/drawing/2014/main" id="{FB93B3A7-05AB-C66E-4A8E-253F254A132E}"/>
              </a:ext>
            </a:extLst>
          </p:cNvPr>
          <p:cNvSpPr/>
          <p:nvPr/>
        </p:nvSpPr>
        <p:spPr>
          <a:xfrm>
            <a:off x="9894498" y="937689"/>
            <a:ext cx="1591661" cy="432101"/>
          </a:xfrm>
          <a:prstGeom prst="roundRect">
            <a:avLst>
              <a:gd name="adj" fmla="val 16667"/>
            </a:avLst>
          </a:prstGeom>
          <a:solidFill>
            <a:srgbClr val="D0AD00"/>
          </a:solidFill>
          <a:ln>
            <a:noFill/>
          </a:ln>
        </p:spPr>
        <p:txBody>
          <a:bodyPr spcFirstLastPara="1" wrap="square" lIns="121900" tIns="121900" rIns="121900" bIns="121900" anchor="ctr" anchorCtr="0">
            <a:noAutofit/>
          </a:bodyPr>
          <a:lstStyle/>
          <a:p>
            <a:pPr algn="ctr"/>
            <a:r>
              <a:rPr lang="en-US" sz="1200">
                <a:solidFill>
                  <a:schemeClr val="bg1"/>
                </a:solidFill>
                <a:latin typeface="Fira Sans Extra Condensed"/>
              </a:rPr>
              <a:t>4551 rows 27 columns</a:t>
            </a:r>
            <a:endParaRPr lang="en-US" sz="1200">
              <a:solidFill>
                <a:schemeClr val="bg1"/>
              </a:solidFill>
            </a:endParaRPr>
          </a:p>
        </p:txBody>
      </p:sp>
      <p:sp>
        <p:nvSpPr>
          <p:cNvPr id="14" name="Google Shape;235;p19">
            <a:extLst>
              <a:ext uri="{FF2B5EF4-FFF2-40B4-BE49-F238E27FC236}">
                <a16:creationId xmlns:a16="http://schemas.microsoft.com/office/drawing/2014/main" id="{ACD5DB74-1B45-7BDF-00AF-DBF77734F35F}"/>
              </a:ext>
            </a:extLst>
          </p:cNvPr>
          <p:cNvSpPr/>
          <p:nvPr/>
        </p:nvSpPr>
        <p:spPr>
          <a:xfrm>
            <a:off x="9894498" y="492456"/>
            <a:ext cx="1591661" cy="432101"/>
          </a:xfrm>
          <a:prstGeom prst="roundRect">
            <a:avLst>
              <a:gd name="adj" fmla="val 16667"/>
            </a:avLst>
          </a:prstGeom>
          <a:solidFill>
            <a:srgbClr val="D0AD00"/>
          </a:solidFill>
          <a:ln>
            <a:noFill/>
          </a:ln>
        </p:spPr>
        <p:txBody>
          <a:bodyPr spcFirstLastPara="1" wrap="square" lIns="121900" tIns="121900" rIns="121900" bIns="121900" anchor="ctr" anchorCtr="0">
            <a:noAutofit/>
          </a:bodyPr>
          <a:lstStyle/>
          <a:p>
            <a:pPr algn="ctr"/>
            <a:r>
              <a:rPr lang="en-US" sz="2000">
                <a:solidFill>
                  <a:schemeClr val="bg1"/>
                </a:solidFill>
                <a:latin typeface="Fira Sans Extra Condensed"/>
              </a:rPr>
              <a:t>Databricks</a:t>
            </a:r>
            <a:endParaRPr lang="en-US" sz="2000">
              <a:solidFill>
                <a:schemeClr val="bg1"/>
              </a:solidFill>
            </a:endParaRPr>
          </a:p>
        </p:txBody>
      </p:sp>
      <p:pic>
        <p:nvPicPr>
          <p:cNvPr id="23" name="Graphic 22" descr="Chevron arrows with solid fill">
            <a:extLst>
              <a:ext uri="{FF2B5EF4-FFF2-40B4-BE49-F238E27FC236}">
                <a16:creationId xmlns:a16="http://schemas.microsoft.com/office/drawing/2014/main" id="{93130E4F-770B-15CB-6FF6-DC3D9C03E6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20973" y="4637739"/>
            <a:ext cx="418014" cy="418014"/>
          </a:xfrm>
          <a:prstGeom prst="rect">
            <a:avLst/>
          </a:prstGeom>
        </p:spPr>
      </p:pic>
      <p:sp>
        <p:nvSpPr>
          <p:cNvPr id="24" name="Google Shape;235;p19">
            <a:extLst>
              <a:ext uri="{FF2B5EF4-FFF2-40B4-BE49-F238E27FC236}">
                <a16:creationId xmlns:a16="http://schemas.microsoft.com/office/drawing/2014/main" id="{4C3176D5-D99D-CE55-E7B6-F5E4A375F8D3}"/>
              </a:ext>
            </a:extLst>
          </p:cNvPr>
          <p:cNvSpPr/>
          <p:nvPr/>
        </p:nvSpPr>
        <p:spPr>
          <a:xfrm>
            <a:off x="3111930" y="4484436"/>
            <a:ext cx="2107051" cy="724620"/>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2000">
                <a:solidFill>
                  <a:schemeClr val="bg1"/>
                </a:solidFill>
                <a:latin typeface="Fira Sans Extra Condensed"/>
              </a:rPr>
              <a:t>Secret Keys</a:t>
            </a:r>
          </a:p>
        </p:txBody>
      </p:sp>
      <p:sp>
        <p:nvSpPr>
          <p:cNvPr id="25" name="Google Shape;235;p19">
            <a:extLst>
              <a:ext uri="{FF2B5EF4-FFF2-40B4-BE49-F238E27FC236}">
                <a16:creationId xmlns:a16="http://schemas.microsoft.com/office/drawing/2014/main" id="{8C172B8C-BE19-C6B7-3459-C35DF2F47EF7}"/>
              </a:ext>
            </a:extLst>
          </p:cNvPr>
          <p:cNvSpPr/>
          <p:nvPr/>
        </p:nvSpPr>
        <p:spPr>
          <a:xfrm>
            <a:off x="5391924" y="4491479"/>
            <a:ext cx="2766198" cy="717577"/>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2000">
                <a:solidFill>
                  <a:schemeClr val="bg1"/>
                </a:solidFill>
                <a:latin typeface="Fira Sans Extra Condensed"/>
              </a:rPr>
              <a:t>Secure authentication</a:t>
            </a:r>
          </a:p>
        </p:txBody>
      </p:sp>
      <p:sp>
        <p:nvSpPr>
          <p:cNvPr id="26" name="Google Shape;235;p19">
            <a:extLst>
              <a:ext uri="{FF2B5EF4-FFF2-40B4-BE49-F238E27FC236}">
                <a16:creationId xmlns:a16="http://schemas.microsoft.com/office/drawing/2014/main" id="{424DBA84-DDFC-8CD3-ADF1-AB4E39DAF17F}"/>
              </a:ext>
            </a:extLst>
          </p:cNvPr>
          <p:cNvSpPr/>
          <p:nvPr/>
        </p:nvSpPr>
        <p:spPr>
          <a:xfrm>
            <a:off x="3111929" y="3604846"/>
            <a:ext cx="4455517" cy="724620"/>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2000">
                <a:solidFill>
                  <a:schemeClr val="bg1"/>
                </a:solidFill>
                <a:latin typeface="Fira Sans Extra Condensed"/>
              </a:rPr>
              <a:t>Define a mount point within Databricks</a:t>
            </a:r>
            <a:endParaRPr lang="en-US" sz="2000">
              <a:solidFill>
                <a:schemeClr val="bg1"/>
              </a:solidFill>
            </a:endParaRPr>
          </a:p>
        </p:txBody>
      </p:sp>
      <p:sp>
        <p:nvSpPr>
          <p:cNvPr id="27" name="Google Shape;235;p19">
            <a:extLst>
              <a:ext uri="{FF2B5EF4-FFF2-40B4-BE49-F238E27FC236}">
                <a16:creationId xmlns:a16="http://schemas.microsoft.com/office/drawing/2014/main" id="{3832CDB2-8EF2-5365-FCCE-82FE67BB89CD}"/>
              </a:ext>
            </a:extLst>
          </p:cNvPr>
          <p:cNvSpPr/>
          <p:nvPr/>
        </p:nvSpPr>
        <p:spPr>
          <a:xfrm>
            <a:off x="7733533" y="3604846"/>
            <a:ext cx="1937494" cy="724620"/>
          </a:xfrm>
          <a:prstGeom prst="roundRect">
            <a:avLst>
              <a:gd name="adj" fmla="val 16667"/>
            </a:avLst>
          </a:prstGeom>
          <a:solidFill>
            <a:srgbClr val="19A2B9"/>
          </a:solidFill>
          <a:ln>
            <a:noFill/>
          </a:ln>
        </p:spPr>
        <p:txBody>
          <a:bodyPr spcFirstLastPara="1" wrap="square" lIns="121900" tIns="121900" rIns="121900" bIns="121900" anchor="ctr" anchorCtr="0">
            <a:noAutofit/>
          </a:bodyPr>
          <a:lstStyle/>
          <a:p>
            <a:pPr algn="ctr"/>
            <a:r>
              <a:rPr lang="en-US" sz="2000">
                <a:solidFill>
                  <a:schemeClr val="bg1"/>
                </a:solidFill>
                <a:latin typeface="Fira Sans Extra Condensed"/>
              </a:rPr>
              <a:t>Access point</a:t>
            </a:r>
          </a:p>
        </p:txBody>
      </p:sp>
      <p:pic>
        <p:nvPicPr>
          <p:cNvPr id="29" name="Graphic 28" descr="Chevron arrows with solid fill">
            <a:extLst>
              <a:ext uri="{FF2B5EF4-FFF2-40B4-BE49-F238E27FC236}">
                <a16:creationId xmlns:a16="http://schemas.microsoft.com/office/drawing/2014/main" id="{412B98B4-DDD0-5BB4-67D8-D5700BBC27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20973" y="3704303"/>
            <a:ext cx="418014" cy="418014"/>
          </a:xfrm>
          <a:prstGeom prst="rect">
            <a:avLst/>
          </a:prstGeom>
        </p:spPr>
      </p:pic>
      <p:sp>
        <p:nvSpPr>
          <p:cNvPr id="30" name="Google Shape;235;p19">
            <a:extLst>
              <a:ext uri="{FF2B5EF4-FFF2-40B4-BE49-F238E27FC236}">
                <a16:creationId xmlns:a16="http://schemas.microsoft.com/office/drawing/2014/main" id="{FB46B197-1984-D5BD-FE25-3604A6D8B918}"/>
              </a:ext>
            </a:extLst>
          </p:cNvPr>
          <p:cNvSpPr/>
          <p:nvPr/>
        </p:nvSpPr>
        <p:spPr>
          <a:xfrm>
            <a:off x="1110661" y="1479269"/>
            <a:ext cx="2052739" cy="335838"/>
          </a:xfrm>
          <a:prstGeom prst="roundRect">
            <a:avLst>
              <a:gd name="adj" fmla="val 16667"/>
            </a:avLst>
          </a:prstGeom>
          <a:solidFill>
            <a:srgbClr val="D0AD00"/>
          </a:solidFill>
          <a:ln>
            <a:noFill/>
          </a:ln>
        </p:spPr>
        <p:style>
          <a:lnRef idx="2">
            <a:schemeClr val="accent3"/>
          </a:lnRef>
          <a:fillRef idx="1">
            <a:schemeClr val="lt1"/>
          </a:fillRef>
          <a:effectRef idx="0">
            <a:schemeClr val="accent3"/>
          </a:effectRef>
          <a:fontRef idx="minor">
            <a:schemeClr val="dk1"/>
          </a:fontRef>
        </p:style>
        <p:txBody>
          <a:bodyPr spcFirstLastPara="1" wrap="square" lIns="121900" tIns="121900" rIns="121900" bIns="121900" anchor="ctr" anchorCtr="0">
            <a:noAutofit/>
          </a:bodyPr>
          <a:lstStyle/>
          <a:p>
            <a:pPr algn="ctr"/>
            <a:r>
              <a:rPr lang="en-US" sz="2000">
                <a:solidFill>
                  <a:schemeClr val="bg1"/>
                </a:solidFill>
                <a:latin typeface="Fira Sans Extra Condensed"/>
              </a:rPr>
              <a:t>Connection</a:t>
            </a:r>
            <a:endParaRPr lang="en-US" sz="2000">
              <a:solidFill>
                <a:schemeClr val="bg1"/>
              </a:solidFill>
            </a:endParaRPr>
          </a:p>
        </p:txBody>
      </p:sp>
      <p:sp>
        <p:nvSpPr>
          <p:cNvPr id="31" name="Google Shape;235;p19">
            <a:extLst>
              <a:ext uri="{FF2B5EF4-FFF2-40B4-BE49-F238E27FC236}">
                <a16:creationId xmlns:a16="http://schemas.microsoft.com/office/drawing/2014/main" id="{033F8189-A39B-3C4E-3201-A69EFBC117F4}"/>
              </a:ext>
            </a:extLst>
          </p:cNvPr>
          <p:cNvSpPr/>
          <p:nvPr/>
        </p:nvSpPr>
        <p:spPr>
          <a:xfrm>
            <a:off x="1141839" y="5521660"/>
            <a:ext cx="2052739" cy="335838"/>
          </a:xfrm>
          <a:prstGeom prst="roundRect">
            <a:avLst>
              <a:gd name="adj" fmla="val 16667"/>
            </a:avLst>
          </a:prstGeom>
          <a:solidFill>
            <a:srgbClr val="D0AD00"/>
          </a:solidFill>
          <a:ln>
            <a:noFill/>
          </a:ln>
        </p:spPr>
        <p:style>
          <a:lnRef idx="2">
            <a:schemeClr val="accent3"/>
          </a:lnRef>
          <a:fillRef idx="1">
            <a:schemeClr val="lt1"/>
          </a:fillRef>
          <a:effectRef idx="0">
            <a:schemeClr val="accent3"/>
          </a:effectRef>
          <a:fontRef idx="minor">
            <a:schemeClr val="dk1"/>
          </a:fontRef>
        </p:style>
        <p:txBody>
          <a:bodyPr spcFirstLastPara="1" wrap="square" lIns="121900" tIns="121900" rIns="121900" bIns="121900" anchor="ctr" anchorCtr="0">
            <a:noAutofit/>
          </a:bodyPr>
          <a:lstStyle/>
          <a:p>
            <a:pPr algn="ctr"/>
            <a:r>
              <a:rPr lang="en-US" sz="2000">
                <a:solidFill>
                  <a:schemeClr val="bg1"/>
                </a:solidFill>
                <a:latin typeface="Fira Sans Extra Condensed"/>
              </a:rPr>
              <a:t>Save as a CSV file</a:t>
            </a:r>
            <a:endParaRPr lang="en-US" sz="2000">
              <a:solidFill>
                <a:schemeClr val="bg1"/>
              </a:solidFill>
            </a:endParaRPr>
          </a:p>
        </p:txBody>
      </p:sp>
      <p:sp>
        <p:nvSpPr>
          <p:cNvPr id="32" name="Google Shape;235;p19">
            <a:extLst>
              <a:ext uri="{FF2B5EF4-FFF2-40B4-BE49-F238E27FC236}">
                <a16:creationId xmlns:a16="http://schemas.microsoft.com/office/drawing/2014/main" id="{272E431C-F07D-909A-D370-F868EC8AC2A0}"/>
              </a:ext>
            </a:extLst>
          </p:cNvPr>
          <p:cNvSpPr/>
          <p:nvPr/>
        </p:nvSpPr>
        <p:spPr>
          <a:xfrm>
            <a:off x="1110661" y="5867722"/>
            <a:ext cx="8062546" cy="335838"/>
          </a:xfrm>
          <a:prstGeom prst="roundRect">
            <a:avLst>
              <a:gd name="adj" fmla="val 16667"/>
            </a:avLst>
          </a:prstGeom>
          <a:solidFill>
            <a:schemeClr val="bg1"/>
          </a:solidFill>
          <a:ln>
            <a:noFill/>
          </a:ln>
        </p:spPr>
        <p:style>
          <a:lnRef idx="2">
            <a:schemeClr val="accent3"/>
          </a:lnRef>
          <a:fillRef idx="1">
            <a:schemeClr val="lt1"/>
          </a:fillRef>
          <a:effectRef idx="0">
            <a:schemeClr val="accent3"/>
          </a:effectRef>
          <a:fontRef idx="minor">
            <a:schemeClr val="dk1"/>
          </a:fontRef>
        </p:style>
        <p:txBody>
          <a:bodyPr spcFirstLastPara="1" wrap="square" lIns="121900" tIns="121900" rIns="121900" bIns="121900" anchor="ctr" anchorCtr="0">
            <a:noAutofit/>
          </a:bodyPr>
          <a:lstStyle/>
          <a:p>
            <a:r>
              <a:rPr lang="en-US" sz="1200">
                <a:solidFill>
                  <a:srgbClr val="FF4713"/>
                </a:solidFill>
                <a:latin typeface="Fira Sans Extra Condensed"/>
              </a:rPr>
              <a:t>df.write.csv("/</a:t>
            </a:r>
            <a:r>
              <a:rPr lang="en-US" sz="1200" err="1">
                <a:solidFill>
                  <a:srgbClr val="FF4713"/>
                </a:solidFill>
                <a:latin typeface="Fira Sans Extra Condensed"/>
              </a:rPr>
              <a:t>mnt</a:t>
            </a:r>
            <a:r>
              <a:rPr lang="en-US" sz="1200">
                <a:solidFill>
                  <a:srgbClr val="FF4713"/>
                </a:solidFill>
                <a:latin typeface="Fira Sans Extra Condensed"/>
              </a:rPr>
              <a:t>/cleaneddata1/cleanedata.csv")</a:t>
            </a:r>
          </a:p>
        </p:txBody>
      </p:sp>
    </p:spTree>
    <p:extLst>
      <p:ext uri="{BB962C8B-B14F-4D97-AF65-F5344CB8AC3E}">
        <p14:creationId xmlns:p14="http://schemas.microsoft.com/office/powerpoint/2010/main" val="252159180"/>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grpSp>
        <p:nvGrpSpPr>
          <p:cNvPr id="6" name="Group 5">
            <a:extLst>
              <a:ext uri="{FF2B5EF4-FFF2-40B4-BE49-F238E27FC236}">
                <a16:creationId xmlns:a16="http://schemas.microsoft.com/office/drawing/2014/main" id="{CB50382D-F9BA-6E98-0EC5-B70DC4B86C67}"/>
              </a:ext>
            </a:extLst>
          </p:cNvPr>
          <p:cNvGrpSpPr/>
          <p:nvPr/>
        </p:nvGrpSpPr>
        <p:grpSpPr>
          <a:xfrm>
            <a:off x="0" y="6430040"/>
            <a:ext cx="12192002" cy="417313"/>
            <a:chOff x="0" y="4703525"/>
            <a:chExt cx="9144000" cy="431990"/>
          </a:xfrm>
        </p:grpSpPr>
        <p:sp>
          <p:nvSpPr>
            <p:cNvPr id="7" name="Rectangle 6">
              <a:extLst>
                <a:ext uri="{FF2B5EF4-FFF2-40B4-BE49-F238E27FC236}">
                  <a16:creationId xmlns:a16="http://schemas.microsoft.com/office/drawing/2014/main" id="{4A6280BC-D18C-DF14-CBCF-DBF9E0A48749}"/>
                </a:ext>
              </a:extLst>
            </p:cNvPr>
            <p:cNvSpPr/>
            <p:nvPr/>
          </p:nvSpPr>
          <p:spPr>
            <a:xfrm>
              <a:off x="0" y="4703525"/>
              <a:ext cx="18542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Data Ingestion and Storage</a:t>
              </a:r>
              <a:endParaRPr lang="en-US" sz="1467">
                <a:solidFill>
                  <a:srgbClr val="846E84"/>
                </a:solidFill>
                <a:latin typeface="Fira Sans Extra Condensed" panose="020B0503050000020004" pitchFamily="34" charset="0"/>
                <a:ea typeface="DengXian"/>
                <a:cs typeface="Times New Roman"/>
              </a:endParaRPr>
            </a:p>
          </p:txBody>
        </p:sp>
        <p:sp>
          <p:nvSpPr>
            <p:cNvPr id="9" name="Rectangle 8">
              <a:extLst>
                <a:ext uri="{FF2B5EF4-FFF2-40B4-BE49-F238E27FC236}">
                  <a16:creationId xmlns:a16="http://schemas.microsoft.com/office/drawing/2014/main" id="{887730CF-E9D7-758F-51A1-1F37D113AA20}"/>
                </a:ext>
              </a:extLst>
            </p:cNvPr>
            <p:cNvSpPr/>
            <p:nvPr/>
          </p:nvSpPr>
          <p:spPr>
            <a:xfrm>
              <a:off x="3630067" y="4703525"/>
              <a:ext cx="1790700" cy="431990"/>
            </a:xfrm>
            <a:prstGeom prst="rect">
              <a:avLst/>
            </a:prstGeom>
            <a:solidFill>
              <a:srgbClr val="137C8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67" b="1">
                  <a:solidFill>
                    <a:schemeClr val="bg1"/>
                  </a:solidFill>
                  <a:latin typeface="Fira Sans Extra Condensed" panose="020B0503050000020004" pitchFamily="34" charset="0"/>
                  <a:cs typeface="Calibri" panose="020F0502020204030204" pitchFamily="34" charset="0"/>
                </a:rPr>
                <a:t>Batch &amp; Event Processing</a:t>
              </a:r>
              <a:endParaRPr lang="en-US" sz="1467" b="1">
                <a:solidFill>
                  <a:schemeClr val="bg1"/>
                </a:solidFill>
                <a:latin typeface="Fira Sans Extra Condensed" panose="020B0503050000020004" pitchFamily="34" charset="0"/>
                <a:cs typeface="Calibri" panose="020F0502020204030204" pitchFamily="34" charset="0"/>
              </a:endParaRPr>
            </a:p>
          </p:txBody>
        </p:sp>
        <p:sp>
          <p:nvSpPr>
            <p:cNvPr id="10" name="Rectangle 9">
              <a:extLst>
                <a:ext uri="{FF2B5EF4-FFF2-40B4-BE49-F238E27FC236}">
                  <a16:creationId xmlns:a16="http://schemas.microsoft.com/office/drawing/2014/main" id="{6ED5257C-605C-22CE-B97E-A6F484A812D5}"/>
                </a:ext>
              </a:extLst>
            </p:cNvPr>
            <p:cNvSpPr/>
            <p:nvPr/>
          </p:nvSpPr>
          <p:spPr>
            <a:xfrm>
              <a:off x="1854200"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sz="1467">
                  <a:solidFill>
                    <a:srgbClr val="846E84"/>
                  </a:solidFill>
                  <a:latin typeface="Fira Sans Extra Condensed" panose="020B0503050000020004" pitchFamily="34" charset="0"/>
                  <a:ea typeface="DengXian"/>
                  <a:cs typeface="Times New Roman"/>
                </a:rPr>
                <a:t>Data Preprocessing</a:t>
              </a:r>
            </a:p>
          </p:txBody>
        </p:sp>
        <p:sp>
          <p:nvSpPr>
            <p:cNvPr id="11" name="Rectangle 10">
              <a:extLst>
                <a:ext uri="{FF2B5EF4-FFF2-40B4-BE49-F238E27FC236}">
                  <a16:creationId xmlns:a16="http://schemas.microsoft.com/office/drawing/2014/main" id="{DB79DFF9-9C33-6F3B-F28C-17CD607C41BE}"/>
                </a:ext>
              </a:extLst>
            </p:cNvPr>
            <p:cNvSpPr/>
            <p:nvPr/>
          </p:nvSpPr>
          <p:spPr>
            <a:xfrm>
              <a:off x="5405933"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Machine Learning &amp; Analytics</a:t>
              </a:r>
              <a:endParaRPr lang="en-US" sz="1467">
                <a:solidFill>
                  <a:srgbClr val="846E84"/>
                </a:solidFill>
                <a:latin typeface="Fira Sans Extra Condensed" panose="020B0503050000020004" pitchFamily="34" charset="0"/>
                <a:ea typeface="DengXian"/>
                <a:cs typeface="Times New Roman"/>
              </a:endParaRPr>
            </a:p>
          </p:txBody>
        </p:sp>
        <p:sp>
          <p:nvSpPr>
            <p:cNvPr id="13" name="Rectangle 12">
              <a:extLst>
                <a:ext uri="{FF2B5EF4-FFF2-40B4-BE49-F238E27FC236}">
                  <a16:creationId xmlns:a16="http://schemas.microsoft.com/office/drawing/2014/main" id="{374EC909-5910-7C71-5744-3BC2ECF300D0}"/>
                </a:ext>
              </a:extLst>
            </p:cNvPr>
            <p:cNvSpPr/>
            <p:nvPr/>
          </p:nvSpPr>
          <p:spPr>
            <a:xfrm>
              <a:off x="7166966" y="4703525"/>
              <a:ext cx="1977034"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Achievements &amp; Hurdles</a:t>
              </a:r>
              <a:endParaRPr lang="en-US" sz="1467">
                <a:solidFill>
                  <a:srgbClr val="846E84"/>
                </a:solidFill>
                <a:latin typeface="Fira Sans Extra Condensed" panose="020B0503050000020004" pitchFamily="34" charset="0"/>
                <a:ea typeface="DengXian"/>
                <a:cs typeface="Times New Roman"/>
              </a:endParaRPr>
            </a:p>
          </p:txBody>
        </p:sp>
      </p:grpSp>
      <p:sp>
        <p:nvSpPr>
          <p:cNvPr id="20" name="Google Shape;1468;p47">
            <a:extLst>
              <a:ext uri="{FF2B5EF4-FFF2-40B4-BE49-F238E27FC236}">
                <a16:creationId xmlns:a16="http://schemas.microsoft.com/office/drawing/2014/main" id="{F93A7B82-C287-E4E7-CFBD-7CB3DE1D0722}"/>
              </a:ext>
            </a:extLst>
          </p:cNvPr>
          <p:cNvSpPr txBox="1">
            <a:spLocks noGrp="1"/>
          </p:cNvSpPr>
          <p:nvPr>
            <p:ph type="title"/>
          </p:nvPr>
        </p:nvSpPr>
        <p:spPr>
          <a:xfrm>
            <a:off x="847448" y="379176"/>
            <a:ext cx="6719999" cy="1000027"/>
          </a:xfrm>
          <a:prstGeom prst="rect">
            <a:avLst/>
          </a:prstGeom>
          <a:noFill/>
          <a:ln>
            <a:noFill/>
          </a:ln>
        </p:spPr>
        <p:txBody>
          <a:bodyPr spcFirstLastPara="1" vert="horz" wrap="square" lIns="121900" tIns="121900" rIns="121900" bIns="121900" rtlCol="0" anchor="ctr" anchorCtr="0">
            <a:normAutofit/>
          </a:bodyPr>
          <a:lstStyle/>
          <a:p>
            <a:pPr algn="l"/>
            <a:r>
              <a:rPr lang="en-US" altLang="zh-CN" b="1">
                <a:solidFill>
                  <a:srgbClr val="137C8D"/>
                </a:solidFill>
                <a:latin typeface="Fira Sans Extra Condensed" panose="020B0503050000020004" pitchFamily="34" charset="0"/>
                <a:ea typeface="Roboto"/>
              </a:rPr>
              <a:t>Batch &amp; Event Processing</a:t>
            </a:r>
            <a:endParaRPr>
              <a:solidFill>
                <a:srgbClr val="137C8D"/>
              </a:solidFill>
              <a:latin typeface="Fira Sans Extra Condensed" panose="020B0503050000020004" pitchFamily="34" charset="0"/>
              <a:ea typeface="Roboto"/>
            </a:endParaRPr>
          </a:p>
        </p:txBody>
      </p:sp>
      <p:pic>
        <p:nvPicPr>
          <p:cNvPr id="2" name="Picture 1" descr="A screenshot of a computer&#10;&#10;Description automatically generated">
            <a:extLst>
              <a:ext uri="{FF2B5EF4-FFF2-40B4-BE49-F238E27FC236}">
                <a16:creationId xmlns:a16="http://schemas.microsoft.com/office/drawing/2014/main" id="{28374177-2D34-6940-4735-B9A377821ED4}"/>
              </a:ext>
            </a:extLst>
          </p:cNvPr>
          <p:cNvPicPr>
            <a:picLocks noChangeAspect="1"/>
          </p:cNvPicPr>
          <p:nvPr/>
        </p:nvPicPr>
        <p:blipFill>
          <a:blip r:embed="rId3"/>
          <a:stretch>
            <a:fillRect/>
          </a:stretch>
        </p:blipFill>
        <p:spPr>
          <a:xfrm>
            <a:off x="766192" y="1196928"/>
            <a:ext cx="8219161" cy="4927818"/>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CC34E7EF-9442-F93E-F074-48DB2C8B6A90}"/>
              </a:ext>
            </a:extLst>
          </p:cNvPr>
          <p:cNvPicPr>
            <a:picLocks noChangeAspect="1"/>
          </p:cNvPicPr>
          <p:nvPr/>
        </p:nvPicPr>
        <p:blipFill>
          <a:blip r:embed="rId4"/>
          <a:stretch>
            <a:fillRect/>
          </a:stretch>
        </p:blipFill>
        <p:spPr>
          <a:xfrm>
            <a:off x="689099" y="1197648"/>
            <a:ext cx="9969284" cy="4685948"/>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B97D9838-9C54-C7BE-EDB5-5FE2F3049BFE}"/>
              </a:ext>
            </a:extLst>
          </p:cNvPr>
          <p:cNvPicPr>
            <a:picLocks noChangeAspect="1"/>
          </p:cNvPicPr>
          <p:nvPr/>
        </p:nvPicPr>
        <p:blipFill>
          <a:blip r:embed="rId5"/>
          <a:stretch>
            <a:fillRect/>
          </a:stretch>
        </p:blipFill>
        <p:spPr>
          <a:xfrm>
            <a:off x="1332058" y="1200107"/>
            <a:ext cx="8687709" cy="5123535"/>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E9563DCE-594F-00EA-7180-D545717558E8}"/>
              </a:ext>
            </a:extLst>
          </p:cNvPr>
          <p:cNvPicPr>
            <a:picLocks noChangeAspect="1"/>
          </p:cNvPicPr>
          <p:nvPr/>
        </p:nvPicPr>
        <p:blipFill>
          <a:blip r:embed="rId6"/>
          <a:stretch>
            <a:fillRect/>
          </a:stretch>
        </p:blipFill>
        <p:spPr>
          <a:xfrm>
            <a:off x="1402635" y="997443"/>
            <a:ext cx="8412998" cy="5204965"/>
          </a:xfrm>
          <a:prstGeom prst="rect">
            <a:avLst/>
          </a:prstGeom>
        </p:spPr>
      </p:pic>
    </p:spTree>
    <p:extLst>
      <p:ext uri="{BB962C8B-B14F-4D97-AF65-F5344CB8AC3E}">
        <p14:creationId xmlns:p14="http://schemas.microsoft.com/office/powerpoint/2010/main" val="424650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grpSp>
        <p:nvGrpSpPr>
          <p:cNvPr id="6" name="Group 5">
            <a:extLst>
              <a:ext uri="{FF2B5EF4-FFF2-40B4-BE49-F238E27FC236}">
                <a16:creationId xmlns:a16="http://schemas.microsoft.com/office/drawing/2014/main" id="{CB50382D-F9BA-6E98-0EC5-B70DC4B86C67}"/>
              </a:ext>
            </a:extLst>
          </p:cNvPr>
          <p:cNvGrpSpPr/>
          <p:nvPr/>
        </p:nvGrpSpPr>
        <p:grpSpPr>
          <a:xfrm>
            <a:off x="0" y="6430040"/>
            <a:ext cx="12192002" cy="417313"/>
            <a:chOff x="0" y="4703525"/>
            <a:chExt cx="9144000" cy="431990"/>
          </a:xfrm>
        </p:grpSpPr>
        <p:sp>
          <p:nvSpPr>
            <p:cNvPr id="7" name="Rectangle 6">
              <a:extLst>
                <a:ext uri="{FF2B5EF4-FFF2-40B4-BE49-F238E27FC236}">
                  <a16:creationId xmlns:a16="http://schemas.microsoft.com/office/drawing/2014/main" id="{4A6280BC-D18C-DF14-CBCF-DBF9E0A48749}"/>
                </a:ext>
              </a:extLst>
            </p:cNvPr>
            <p:cNvSpPr/>
            <p:nvPr/>
          </p:nvSpPr>
          <p:spPr>
            <a:xfrm>
              <a:off x="0" y="4703525"/>
              <a:ext cx="18542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Data Ingestion and Storage</a:t>
              </a:r>
              <a:endParaRPr lang="en-US" sz="1467">
                <a:solidFill>
                  <a:srgbClr val="846E84"/>
                </a:solidFill>
                <a:latin typeface="Fira Sans Extra Condensed" panose="020B0503050000020004" pitchFamily="34" charset="0"/>
                <a:ea typeface="DengXian"/>
                <a:cs typeface="Times New Roman"/>
              </a:endParaRPr>
            </a:p>
          </p:txBody>
        </p:sp>
        <p:sp>
          <p:nvSpPr>
            <p:cNvPr id="9" name="Rectangle 8">
              <a:extLst>
                <a:ext uri="{FF2B5EF4-FFF2-40B4-BE49-F238E27FC236}">
                  <a16:creationId xmlns:a16="http://schemas.microsoft.com/office/drawing/2014/main" id="{887730CF-E9D7-758F-51A1-1F37D113AA20}"/>
                </a:ext>
              </a:extLst>
            </p:cNvPr>
            <p:cNvSpPr/>
            <p:nvPr/>
          </p:nvSpPr>
          <p:spPr>
            <a:xfrm>
              <a:off x="3630067"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Batch &amp; Event Processing</a:t>
              </a:r>
              <a:endParaRPr lang="en-US" sz="1467">
                <a:solidFill>
                  <a:srgbClr val="846E84"/>
                </a:solidFill>
                <a:latin typeface="Fira Sans Extra Condensed" panose="020B0503050000020004" pitchFamily="34" charset="0"/>
                <a:ea typeface="DengXian"/>
                <a:cs typeface="Times New Roman"/>
              </a:endParaRPr>
            </a:p>
          </p:txBody>
        </p:sp>
        <p:sp>
          <p:nvSpPr>
            <p:cNvPr id="10" name="Rectangle 9">
              <a:extLst>
                <a:ext uri="{FF2B5EF4-FFF2-40B4-BE49-F238E27FC236}">
                  <a16:creationId xmlns:a16="http://schemas.microsoft.com/office/drawing/2014/main" id="{6ED5257C-605C-22CE-B97E-A6F484A812D5}"/>
                </a:ext>
              </a:extLst>
            </p:cNvPr>
            <p:cNvSpPr/>
            <p:nvPr/>
          </p:nvSpPr>
          <p:spPr>
            <a:xfrm>
              <a:off x="1854200"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sz="1467">
                  <a:solidFill>
                    <a:srgbClr val="846E84"/>
                  </a:solidFill>
                  <a:latin typeface="Fira Sans Extra Condensed" panose="020B0503050000020004" pitchFamily="34" charset="0"/>
                  <a:ea typeface="DengXian"/>
                  <a:cs typeface="Times New Roman"/>
                </a:rPr>
                <a:t>Data Preprocessing</a:t>
              </a:r>
            </a:p>
          </p:txBody>
        </p:sp>
        <p:sp>
          <p:nvSpPr>
            <p:cNvPr id="11" name="Rectangle 10">
              <a:extLst>
                <a:ext uri="{FF2B5EF4-FFF2-40B4-BE49-F238E27FC236}">
                  <a16:creationId xmlns:a16="http://schemas.microsoft.com/office/drawing/2014/main" id="{DB79DFF9-9C33-6F3B-F28C-17CD607C41BE}"/>
                </a:ext>
              </a:extLst>
            </p:cNvPr>
            <p:cNvSpPr/>
            <p:nvPr/>
          </p:nvSpPr>
          <p:spPr>
            <a:xfrm>
              <a:off x="5405933" y="4703525"/>
              <a:ext cx="1790700" cy="431990"/>
            </a:xfrm>
            <a:prstGeom prst="rect">
              <a:avLst/>
            </a:prstGeom>
            <a:solidFill>
              <a:srgbClr val="137C8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67" b="1">
                  <a:solidFill>
                    <a:schemeClr val="bg1"/>
                  </a:solidFill>
                  <a:latin typeface="Fira Sans Extra Condensed" panose="020B0503050000020004" pitchFamily="34" charset="0"/>
                  <a:cs typeface="Calibri" panose="020F0502020204030204" pitchFamily="34" charset="0"/>
                </a:rPr>
                <a:t>Machine Learning &amp; Analytics</a:t>
              </a:r>
              <a:endParaRPr lang="en-US" sz="1467" b="1">
                <a:solidFill>
                  <a:schemeClr val="bg1"/>
                </a:solidFill>
                <a:latin typeface="Fira Sans Extra Condensed" panose="020B0503050000020004" pitchFamily="34" charset="0"/>
                <a:cs typeface="Calibri" panose="020F0502020204030204" pitchFamily="34" charset="0"/>
              </a:endParaRPr>
            </a:p>
          </p:txBody>
        </p:sp>
        <p:sp>
          <p:nvSpPr>
            <p:cNvPr id="13" name="Rectangle 12">
              <a:extLst>
                <a:ext uri="{FF2B5EF4-FFF2-40B4-BE49-F238E27FC236}">
                  <a16:creationId xmlns:a16="http://schemas.microsoft.com/office/drawing/2014/main" id="{374EC909-5910-7C71-5744-3BC2ECF300D0}"/>
                </a:ext>
              </a:extLst>
            </p:cNvPr>
            <p:cNvSpPr/>
            <p:nvPr/>
          </p:nvSpPr>
          <p:spPr>
            <a:xfrm>
              <a:off x="7166966" y="4703525"/>
              <a:ext cx="1977034"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Achievements &amp; Hurdles</a:t>
              </a:r>
              <a:endParaRPr lang="en-US" sz="1467">
                <a:solidFill>
                  <a:srgbClr val="846E84"/>
                </a:solidFill>
                <a:latin typeface="Fira Sans Extra Condensed" panose="020B0503050000020004" pitchFamily="34" charset="0"/>
                <a:ea typeface="DengXian"/>
                <a:cs typeface="Times New Roman"/>
              </a:endParaRPr>
            </a:p>
          </p:txBody>
        </p:sp>
      </p:grpSp>
      <p:sp>
        <p:nvSpPr>
          <p:cNvPr id="20" name="Google Shape;1468;p47">
            <a:extLst>
              <a:ext uri="{FF2B5EF4-FFF2-40B4-BE49-F238E27FC236}">
                <a16:creationId xmlns:a16="http://schemas.microsoft.com/office/drawing/2014/main" id="{F93A7B82-C287-E4E7-CFBD-7CB3DE1D0722}"/>
              </a:ext>
            </a:extLst>
          </p:cNvPr>
          <p:cNvSpPr txBox="1">
            <a:spLocks noGrp="1"/>
          </p:cNvSpPr>
          <p:nvPr>
            <p:ph type="title"/>
          </p:nvPr>
        </p:nvSpPr>
        <p:spPr>
          <a:xfrm>
            <a:off x="327872" y="277302"/>
            <a:ext cx="10946946" cy="1000027"/>
          </a:xfrm>
          <a:prstGeom prst="rect">
            <a:avLst/>
          </a:prstGeom>
          <a:noFill/>
          <a:ln>
            <a:noFill/>
          </a:ln>
        </p:spPr>
        <p:txBody>
          <a:bodyPr spcFirstLastPara="1" vert="horz" wrap="square" lIns="121900" tIns="121900" rIns="121900" bIns="121900" rtlCol="0" anchor="ctr" anchorCtr="0">
            <a:normAutofit/>
          </a:bodyPr>
          <a:lstStyle/>
          <a:p>
            <a:pPr algn="l"/>
            <a:r>
              <a:rPr lang="en-US" altLang="zh-CN" b="1">
                <a:solidFill>
                  <a:srgbClr val="137C8D"/>
                </a:solidFill>
                <a:latin typeface="Fira Sans Extra Condensed" panose="020B0503050000020004" pitchFamily="34" charset="0"/>
                <a:ea typeface="Roboto"/>
              </a:rPr>
              <a:t>Machine Learning and Analytics Application</a:t>
            </a:r>
            <a:endParaRPr>
              <a:solidFill>
                <a:srgbClr val="137C8D"/>
              </a:solidFill>
              <a:latin typeface="Fira Sans Extra Condensed" panose="020B0503050000020004" pitchFamily="34" charset="0"/>
              <a:ea typeface="Roboto"/>
            </a:endParaRPr>
          </a:p>
        </p:txBody>
      </p:sp>
      <p:pic>
        <p:nvPicPr>
          <p:cNvPr id="8" name="Picture 7">
            <a:extLst>
              <a:ext uri="{FF2B5EF4-FFF2-40B4-BE49-F238E27FC236}">
                <a16:creationId xmlns:a16="http://schemas.microsoft.com/office/drawing/2014/main" id="{ED5C6ECA-544D-6065-548E-71FBA14405A8}"/>
              </a:ext>
            </a:extLst>
          </p:cNvPr>
          <p:cNvPicPr>
            <a:picLocks noChangeAspect="1"/>
          </p:cNvPicPr>
          <p:nvPr/>
        </p:nvPicPr>
        <p:blipFill>
          <a:blip r:embed="rId3"/>
          <a:stretch>
            <a:fillRect/>
          </a:stretch>
        </p:blipFill>
        <p:spPr>
          <a:xfrm>
            <a:off x="650481" y="1277329"/>
            <a:ext cx="9962101" cy="4744561"/>
          </a:xfrm>
          <a:prstGeom prst="rect">
            <a:avLst/>
          </a:prstGeom>
        </p:spPr>
      </p:pic>
      <p:pic>
        <p:nvPicPr>
          <p:cNvPr id="1026" name="Picture 2">
            <a:extLst>
              <a:ext uri="{FF2B5EF4-FFF2-40B4-BE49-F238E27FC236}">
                <a16:creationId xmlns:a16="http://schemas.microsoft.com/office/drawing/2014/main" id="{A9E419D0-4F01-BD64-BA90-B937857301B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760" t="36010" r="15008" b="2403"/>
          <a:stretch/>
        </p:blipFill>
        <p:spPr bwMode="auto">
          <a:xfrm>
            <a:off x="6760897" y="3168072"/>
            <a:ext cx="4835098" cy="3001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2830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5"/>
        <p:cNvGrpSpPr/>
        <p:nvPr/>
      </p:nvGrpSpPr>
      <p:grpSpPr>
        <a:xfrm>
          <a:off x="0" y="0"/>
          <a:ext cx="0" cy="0"/>
          <a:chOff x="0" y="0"/>
          <a:chExt cx="0" cy="0"/>
        </a:xfrm>
      </p:grpSpPr>
      <p:sp>
        <p:nvSpPr>
          <p:cNvPr id="1517" name="Google Shape;1517;p49"/>
          <p:cNvSpPr txBox="1"/>
          <p:nvPr/>
        </p:nvSpPr>
        <p:spPr>
          <a:xfrm>
            <a:off x="-25860" y="4740765"/>
            <a:ext cx="9396400" cy="586800"/>
          </a:xfrm>
          <a:prstGeom prst="rect">
            <a:avLst/>
          </a:prstGeom>
          <a:noFill/>
          <a:ln>
            <a:noFill/>
          </a:ln>
        </p:spPr>
        <p:txBody>
          <a:bodyPr spcFirstLastPara="1" wrap="square" lIns="121900" tIns="121900" rIns="121900" bIns="121900" anchor="t" anchorCtr="0">
            <a:noAutofit/>
          </a:bodyPr>
          <a:lstStyle/>
          <a:p>
            <a:pPr>
              <a:lnSpc>
                <a:spcPct val="115000"/>
              </a:lnSpc>
            </a:pPr>
            <a:r>
              <a:rPr lang="en-US" sz="1333">
                <a:solidFill>
                  <a:schemeClr val="bg1"/>
                </a:solidFill>
              </a:rPr>
              <a:t>References</a:t>
            </a:r>
          </a:p>
          <a:p>
            <a:pPr>
              <a:lnSpc>
                <a:spcPct val="115000"/>
              </a:lnSpc>
            </a:pPr>
            <a:r>
              <a:rPr lang="en-US" sz="1333">
                <a:solidFill>
                  <a:schemeClr val="bg1"/>
                </a:solidFill>
                <a:hlinkClick r:id="rId3">
                  <a:extLst>
                    <a:ext uri="{A12FA001-AC4F-418D-AE19-62706E023703}">
                      <ahyp:hlinkClr xmlns:ahyp="http://schemas.microsoft.com/office/drawing/2018/hyperlinkcolor" val="tx"/>
                    </a:ext>
                  </a:extLst>
                </a:hlinkClick>
              </a:rPr>
              <a:t>https://www.kaggle.com/datasets/pavansubhasht/ibm-hr-analytics-attrition-dataset</a:t>
            </a:r>
            <a:endParaRPr lang="en-US" sz="1333">
              <a:solidFill>
                <a:schemeClr val="bg1"/>
              </a:solidFill>
            </a:endParaRPr>
          </a:p>
          <a:p>
            <a:pPr>
              <a:lnSpc>
                <a:spcPct val="115000"/>
              </a:lnSpc>
            </a:pPr>
            <a:endParaRPr lang="en-US" sz="1333">
              <a:solidFill>
                <a:schemeClr val="bg1"/>
              </a:solidFill>
            </a:endParaRPr>
          </a:p>
          <a:p>
            <a:pPr>
              <a:lnSpc>
                <a:spcPct val="115000"/>
              </a:lnSpc>
            </a:pPr>
            <a:endParaRPr sz="1333" u="sng">
              <a:solidFill>
                <a:schemeClr val="bg1"/>
              </a:solidFill>
            </a:endParaRPr>
          </a:p>
        </p:txBody>
      </p:sp>
      <p:sp>
        <p:nvSpPr>
          <p:cNvPr id="18" name="Rectangle 17">
            <a:extLst>
              <a:ext uri="{FF2B5EF4-FFF2-40B4-BE49-F238E27FC236}">
                <a16:creationId xmlns:a16="http://schemas.microsoft.com/office/drawing/2014/main" id="{6E0255F6-37C4-B84E-57DB-B7A5A98B49C9}"/>
              </a:ext>
            </a:extLst>
          </p:cNvPr>
          <p:cNvSpPr>
            <a:spLocks noGrp="1" noRot="1" noMove="1" noResize="1" noEditPoints="1" noAdjustHandles="1" noChangeArrowheads="1" noChangeShapeType="1"/>
          </p:cNvSpPr>
          <p:nvPr/>
        </p:nvSpPr>
        <p:spPr>
          <a:xfrm>
            <a:off x="1" y="0"/>
            <a:ext cx="4003076" cy="6430040"/>
          </a:xfrm>
          <a:prstGeom prst="rect">
            <a:avLst/>
          </a:prstGeom>
          <a:solidFill>
            <a:srgbClr val="137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DCCF2BBA-91D2-D837-89A8-55BCFE788CC9}"/>
              </a:ext>
            </a:extLst>
          </p:cNvPr>
          <p:cNvGrpSpPr/>
          <p:nvPr/>
        </p:nvGrpSpPr>
        <p:grpSpPr>
          <a:xfrm>
            <a:off x="0" y="6430040"/>
            <a:ext cx="12192000" cy="417313"/>
            <a:chOff x="0" y="4703525"/>
            <a:chExt cx="9144000" cy="431990"/>
          </a:xfrm>
        </p:grpSpPr>
        <p:sp>
          <p:nvSpPr>
            <p:cNvPr id="1484" name="Rectangle 1483">
              <a:extLst>
                <a:ext uri="{FF2B5EF4-FFF2-40B4-BE49-F238E27FC236}">
                  <a16:creationId xmlns:a16="http://schemas.microsoft.com/office/drawing/2014/main" id="{560EF2EF-36BB-D5A4-FDA2-6418E297C988}"/>
                </a:ext>
              </a:extLst>
            </p:cNvPr>
            <p:cNvSpPr/>
            <p:nvPr/>
          </p:nvSpPr>
          <p:spPr>
            <a:xfrm>
              <a:off x="0" y="4703525"/>
              <a:ext cx="18542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Data Ingestion and Storage</a:t>
              </a:r>
              <a:endParaRPr lang="en-US" sz="1467">
                <a:solidFill>
                  <a:srgbClr val="846E84"/>
                </a:solidFill>
                <a:latin typeface="Fira Sans Extra Condensed" panose="020B0503050000020004" pitchFamily="34" charset="0"/>
                <a:ea typeface="DengXian"/>
                <a:cs typeface="Times New Roman"/>
              </a:endParaRPr>
            </a:p>
          </p:txBody>
        </p:sp>
        <p:sp>
          <p:nvSpPr>
            <p:cNvPr id="1485" name="Rectangle 1484">
              <a:extLst>
                <a:ext uri="{FF2B5EF4-FFF2-40B4-BE49-F238E27FC236}">
                  <a16:creationId xmlns:a16="http://schemas.microsoft.com/office/drawing/2014/main" id="{A010B39B-B9E2-8F81-CD65-704575975E62}"/>
                </a:ext>
              </a:extLst>
            </p:cNvPr>
            <p:cNvSpPr/>
            <p:nvPr/>
          </p:nvSpPr>
          <p:spPr>
            <a:xfrm>
              <a:off x="3630067"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Batch &amp; Event Processing</a:t>
              </a:r>
              <a:endParaRPr lang="en-US" sz="1467">
                <a:solidFill>
                  <a:srgbClr val="846E84"/>
                </a:solidFill>
                <a:latin typeface="Fira Sans Extra Condensed" panose="020B0503050000020004" pitchFamily="34" charset="0"/>
                <a:ea typeface="DengXian"/>
                <a:cs typeface="Times New Roman"/>
              </a:endParaRPr>
            </a:p>
          </p:txBody>
        </p:sp>
        <p:sp>
          <p:nvSpPr>
            <p:cNvPr id="1486" name="Rectangle 1485">
              <a:extLst>
                <a:ext uri="{FF2B5EF4-FFF2-40B4-BE49-F238E27FC236}">
                  <a16:creationId xmlns:a16="http://schemas.microsoft.com/office/drawing/2014/main" id="{A720168C-28D3-43B1-7D02-4B8FF1D778E8}"/>
                </a:ext>
              </a:extLst>
            </p:cNvPr>
            <p:cNvSpPr/>
            <p:nvPr/>
          </p:nvSpPr>
          <p:spPr>
            <a:xfrm>
              <a:off x="1854200"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sz="1467">
                  <a:solidFill>
                    <a:srgbClr val="846E84"/>
                  </a:solidFill>
                  <a:latin typeface="Fira Sans Extra Condensed" panose="020B0503050000020004" pitchFamily="34" charset="0"/>
                  <a:ea typeface="DengXian"/>
                  <a:cs typeface="Times New Roman"/>
                </a:rPr>
                <a:t>Data Preprocessing</a:t>
              </a:r>
            </a:p>
          </p:txBody>
        </p:sp>
        <p:sp>
          <p:nvSpPr>
            <p:cNvPr id="1487" name="Rectangle 1486">
              <a:extLst>
                <a:ext uri="{FF2B5EF4-FFF2-40B4-BE49-F238E27FC236}">
                  <a16:creationId xmlns:a16="http://schemas.microsoft.com/office/drawing/2014/main" id="{E882E310-9870-19ED-1524-E650F5B3C46C}"/>
                </a:ext>
              </a:extLst>
            </p:cNvPr>
            <p:cNvSpPr/>
            <p:nvPr/>
          </p:nvSpPr>
          <p:spPr>
            <a:xfrm>
              <a:off x="5405933" y="4703525"/>
              <a:ext cx="1790700" cy="431990"/>
            </a:xfrm>
            <a:prstGeom prst="rect">
              <a:avLst/>
            </a:prstGeom>
            <a:solidFill>
              <a:srgbClr val="FFFBF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1920" tIns="60960" rIns="121920" bIns="60960" rtlCol="0" anchor="ctr"/>
            <a:lstStyle/>
            <a:p>
              <a:pPr algn="ctr"/>
              <a:r>
                <a:rPr lang="en-US" altLang="zh-CN" sz="1467">
                  <a:solidFill>
                    <a:srgbClr val="846E84"/>
                  </a:solidFill>
                  <a:latin typeface="Fira Sans Extra Condensed" panose="020B0503050000020004" pitchFamily="34" charset="0"/>
                  <a:ea typeface="DengXian"/>
                  <a:cs typeface="Times New Roman"/>
                </a:rPr>
                <a:t>Machine Learning &amp; Analytics</a:t>
              </a:r>
              <a:endParaRPr lang="en-US" sz="1467">
                <a:solidFill>
                  <a:srgbClr val="846E84"/>
                </a:solidFill>
                <a:latin typeface="Fira Sans Extra Condensed" panose="020B0503050000020004" pitchFamily="34" charset="0"/>
                <a:ea typeface="DengXian"/>
                <a:cs typeface="Times New Roman"/>
              </a:endParaRPr>
            </a:p>
          </p:txBody>
        </p:sp>
        <p:sp>
          <p:nvSpPr>
            <p:cNvPr id="1488" name="Rectangle 1487">
              <a:extLst>
                <a:ext uri="{FF2B5EF4-FFF2-40B4-BE49-F238E27FC236}">
                  <a16:creationId xmlns:a16="http://schemas.microsoft.com/office/drawing/2014/main" id="{4433F285-B6E0-D39B-3922-050EE69CF002}"/>
                </a:ext>
              </a:extLst>
            </p:cNvPr>
            <p:cNvSpPr/>
            <p:nvPr/>
          </p:nvSpPr>
          <p:spPr>
            <a:xfrm>
              <a:off x="7166966" y="4703525"/>
              <a:ext cx="1977034" cy="431990"/>
            </a:xfrm>
            <a:prstGeom prst="rect">
              <a:avLst/>
            </a:prstGeom>
            <a:solidFill>
              <a:srgbClr val="137C8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67" b="1">
                  <a:solidFill>
                    <a:schemeClr val="bg1"/>
                  </a:solidFill>
                  <a:latin typeface="Fira Sans Extra Condensed" panose="020B0503050000020004" pitchFamily="34" charset="0"/>
                  <a:cs typeface="Calibri" panose="020F0502020204030204" pitchFamily="34" charset="0"/>
                </a:rPr>
                <a:t>Achievements &amp; Hurdles</a:t>
              </a:r>
              <a:endParaRPr lang="en-US" sz="1467" b="1">
                <a:solidFill>
                  <a:schemeClr val="bg1"/>
                </a:solidFill>
                <a:latin typeface="Fira Sans Extra Condensed" panose="020B0503050000020004" pitchFamily="34" charset="0"/>
                <a:cs typeface="Calibri" panose="020F0502020204030204" pitchFamily="34" charset="0"/>
              </a:endParaRPr>
            </a:p>
          </p:txBody>
        </p:sp>
      </p:grpSp>
      <p:sp>
        <p:nvSpPr>
          <p:cNvPr id="1489" name="Rectangle 1488">
            <a:extLst>
              <a:ext uri="{FF2B5EF4-FFF2-40B4-BE49-F238E27FC236}">
                <a16:creationId xmlns:a16="http://schemas.microsoft.com/office/drawing/2014/main" id="{63B8077A-1BF6-302C-C78F-152498E0CF6A}"/>
              </a:ext>
            </a:extLst>
          </p:cNvPr>
          <p:cNvSpPr>
            <a:spLocks noGrp="1" noRot="1" noMove="1" noResize="1" noEditPoints="1" noAdjustHandles="1" noChangeArrowheads="1" noChangeShapeType="1"/>
          </p:cNvSpPr>
          <p:nvPr/>
        </p:nvSpPr>
        <p:spPr>
          <a:xfrm>
            <a:off x="4003077" y="0"/>
            <a:ext cx="4185847" cy="643004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0" name="Rectangle 1489">
            <a:extLst>
              <a:ext uri="{FF2B5EF4-FFF2-40B4-BE49-F238E27FC236}">
                <a16:creationId xmlns:a16="http://schemas.microsoft.com/office/drawing/2014/main" id="{03FAAE61-7E1F-15E3-32C3-E44AD4E198CE}"/>
              </a:ext>
            </a:extLst>
          </p:cNvPr>
          <p:cNvSpPr>
            <a:spLocks noGrp="1" noRot="1" noMove="1" noResize="1" noEditPoints="1" noAdjustHandles="1" noChangeArrowheads="1" noChangeShapeType="1"/>
          </p:cNvSpPr>
          <p:nvPr/>
        </p:nvSpPr>
        <p:spPr>
          <a:xfrm>
            <a:off x="8188924" y="0"/>
            <a:ext cx="4003076" cy="6430040"/>
          </a:xfrm>
          <a:prstGeom prst="rect">
            <a:avLst/>
          </a:prstGeom>
          <a:solidFill>
            <a:srgbClr val="D0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1" name="Google Shape;1468;p47">
            <a:extLst>
              <a:ext uri="{FF2B5EF4-FFF2-40B4-BE49-F238E27FC236}">
                <a16:creationId xmlns:a16="http://schemas.microsoft.com/office/drawing/2014/main" id="{7D632B27-9B75-2B12-9C35-DBCE534549FE}"/>
              </a:ext>
            </a:extLst>
          </p:cNvPr>
          <p:cNvSpPr txBox="1">
            <a:spLocks noGrp="1"/>
          </p:cNvSpPr>
          <p:nvPr>
            <p:ph type="title"/>
          </p:nvPr>
        </p:nvSpPr>
        <p:spPr>
          <a:xfrm>
            <a:off x="197921" y="301178"/>
            <a:ext cx="3605049" cy="1000027"/>
          </a:xfrm>
          <a:prstGeom prst="rect">
            <a:avLst/>
          </a:prstGeom>
          <a:noFill/>
          <a:ln>
            <a:noFill/>
          </a:ln>
        </p:spPr>
        <p:txBody>
          <a:bodyPr spcFirstLastPara="1" vert="horz" wrap="square" lIns="121900" tIns="121900" rIns="121900" bIns="121900" rtlCol="0" anchor="ctr" anchorCtr="0">
            <a:normAutofit/>
          </a:bodyPr>
          <a:lstStyle/>
          <a:p>
            <a:pPr algn="ctr"/>
            <a:r>
              <a:rPr lang="en-US" b="1">
                <a:solidFill>
                  <a:schemeClr val="bg1"/>
                </a:solidFill>
                <a:latin typeface="Fira Sans Extra Condensed" panose="020B0503050000020004" pitchFamily="34" charset="0"/>
                <a:ea typeface="Roboto"/>
              </a:rPr>
              <a:t>Went Well</a:t>
            </a:r>
            <a:endParaRPr>
              <a:solidFill>
                <a:schemeClr val="bg1"/>
              </a:solidFill>
              <a:latin typeface="Fira Sans Extra Condensed" panose="020B0503050000020004" pitchFamily="34" charset="0"/>
              <a:ea typeface="Roboto"/>
            </a:endParaRPr>
          </a:p>
        </p:txBody>
      </p:sp>
      <p:sp>
        <p:nvSpPr>
          <p:cNvPr id="1492" name="Google Shape;1468;p47">
            <a:extLst>
              <a:ext uri="{FF2B5EF4-FFF2-40B4-BE49-F238E27FC236}">
                <a16:creationId xmlns:a16="http://schemas.microsoft.com/office/drawing/2014/main" id="{CB87E081-9FEB-D8AF-CBFE-24DAFB3467DC}"/>
              </a:ext>
            </a:extLst>
          </p:cNvPr>
          <p:cNvSpPr txBox="1">
            <a:spLocks/>
          </p:cNvSpPr>
          <p:nvPr/>
        </p:nvSpPr>
        <p:spPr>
          <a:xfrm>
            <a:off x="4293475" y="292129"/>
            <a:ext cx="3605049" cy="1000027"/>
          </a:xfrm>
          <a:prstGeom prst="rect">
            <a:avLst/>
          </a:prstGeom>
          <a:noFill/>
          <a:ln>
            <a:noFill/>
          </a:ln>
        </p:spPr>
        <p:txBody>
          <a:bodyPr spcFirstLastPara="1" vert="horz" wrap="square" lIns="121900" tIns="121900" rIns="121900" bIns="121900" rtlCol="0" anchor="ctr" anchorCtr="0">
            <a:normAutofit fontScale="92500"/>
          </a:bodyPr>
          <a:lstStyle>
            <a:lvl1pPr algn="l" defTabSz="914400" rtl="0" eaLnBrk="1" latinLnBrk="0" hangingPunct="1">
              <a:lnSpc>
                <a:spcPct val="90000"/>
              </a:lnSpc>
              <a:spcBef>
                <a:spcPct val="0"/>
              </a:spcBef>
              <a:buNone/>
              <a:defRPr sz="4400" kern="1200">
                <a:solidFill>
                  <a:schemeClr val="tx1"/>
                </a:solidFill>
                <a:latin typeface="FangSong" panose="02010609060101010101" charset="-122"/>
                <a:ea typeface="FangSong" panose="02010609060101010101" charset="-122"/>
                <a:cs typeface="+mj-cs"/>
              </a:defRPr>
            </a:lvl1pPr>
          </a:lstStyle>
          <a:p>
            <a:pPr algn="ctr"/>
            <a:r>
              <a:rPr lang="en-US" b="1">
                <a:solidFill>
                  <a:schemeClr val="bg1"/>
                </a:solidFill>
                <a:latin typeface="Fira Sans Extra Condensed"/>
                <a:ea typeface="Roboto"/>
              </a:rPr>
              <a:t>Did not go well</a:t>
            </a:r>
            <a:endParaRPr lang="en-US"/>
          </a:p>
        </p:txBody>
      </p:sp>
      <p:sp>
        <p:nvSpPr>
          <p:cNvPr id="1493" name="Google Shape;1468;p47">
            <a:extLst>
              <a:ext uri="{FF2B5EF4-FFF2-40B4-BE49-F238E27FC236}">
                <a16:creationId xmlns:a16="http://schemas.microsoft.com/office/drawing/2014/main" id="{21BE9BBF-CA1C-55DB-907D-16AD127F3117}"/>
              </a:ext>
            </a:extLst>
          </p:cNvPr>
          <p:cNvSpPr txBox="1">
            <a:spLocks/>
          </p:cNvSpPr>
          <p:nvPr/>
        </p:nvSpPr>
        <p:spPr>
          <a:xfrm>
            <a:off x="8273003" y="292129"/>
            <a:ext cx="3804064" cy="1000027"/>
          </a:xfrm>
          <a:prstGeom prst="rect">
            <a:avLst/>
          </a:prstGeom>
          <a:noFill/>
          <a:ln>
            <a:noFill/>
          </a:ln>
        </p:spPr>
        <p:txBody>
          <a:bodyPr spcFirstLastPara="1" vert="horz" wrap="square" lIns="121900" tIns="121900" rIns="121900" bIns="121900" rtlCol="0" anchor="ctr" anchorCtr="0">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FangSong" panose="02010609060101010101" charset="-122"/>
                <a:ea typeface="FangSong" panose="02010609060101010101" charset="-122"/>
                <a:cs typeface="+mj-cs"/>
              </a:defRPr>
            </a:lvl1pPr>
          </a:lstStyle>
          <a:p>
            <a:pPr algn="ctr"/>
            <a:r>
              <a:rPr lang="en-US" b="1">
                <a:solidFill>
                  <a:schemeClr val="bg1"/>
                </a:solidFill>
                <a:latin typeface="Fira Sans Extra Condensed" panose="020B0503050000020004" pitchFamily="34" charset="0"/>
                <a:ea typeface="Roboto"/>
              </a:rPr>
              <a:t>Future Directions</a:t>
            </a:r>
            <a:endParaRPr lang="en-US">
              <a:solidFill>
                <a:schemeClr val="bg1"/>
              </a:solidFill>
              <a:latin typeface="Fira Sans Extra Condensed" panose="020B0503050000020004" pitchFamily="34" charset="0"/>
              <a:ea typeface="Roboto"/>
            </a:endParaRPr>
          </a:p>
        </p:txBody>
      </p:sp>
      <p:sp>
        <p:nvSpPr>
          <p:cNvPr id="1494" name="Google Shape;1468;p47">
            <a:extLst>
              <a:ext uri="{FF2B5EF4-FFF2-40B4-BE49-F238E27FC236}">
                <a16:creationId xmlns:a16="http://schemas.microsoft.com/office/drawing/2014/main" id="{C67F94BC-15A8-FED4-BFEF-BE806193E80F}"/>
              </a:ext>
            </a:extLst>
          </p:cNvPr>
          <p:cNvSpPr txBox="1">
            <a:spLocks/>
          </p:cNvSpPr>
          <p:nvPr/>
        </p:nvSpPr>
        <p:spPr>
          <a:xfrm>
            <a:off x="197920" y="1445418"/>
            <a:ext cx="3605049" cy="2385211"/>
          </a:xfrm>
          <a:prstGeom prst="rect">
            <a:avLst/>
          </a:prstGeom>
          <a:noFill/>
          <a:ln>
            <a:noFill/>
          </a:ln>
        </p:spPr>
        <p:txBody>
          <a:bodyPr spcFirstLastPara="1" vert="horz" wrap="square" lIns="121900" tIns="121900" rIns="121900" bIns="121900" rtlCol="0" anchor="ctr" anchorCtr="0">
            <a:normAutofit/>
          </a:bodyPr>
          <a:lstStyle>
            <a:lvl1pPr algn="l" defTabSz="914400" rtl="0" eaLnBrk="1" latinLnBrk="0" hangingPunct="1">
              <a:lnSpc>
                <a:spcPct val="90000"/>
              </a:lnSpc>
              <a:spcBef>
                <a:spcPct val="0"/>
              </a:spcBef>
              <a:buNone/>
              <a:defRPr sz="4400" kern="1200">
                <a:solidFill>
                  <a:schemeClr val="tx1"/>
                </a:solidFill>
                <a:latin typeface="FangSong" panose="02010609060101010101" charset="-122"/>
                <a:ea typeface="FangSong" panose="02010609060101010101" charset="-122"/>
                <a:cs typeface="+mj-cs"/>
              </a:defRPr>
            </a:lvl1pPr>
          </a:lstStyle>
          <a:p>
            <a:pPr marL="342900" indent="-342900" algn="ctr">
              <a:buFont typeface="Wingdings" panose="05000000000000000000" pitchFamily="2" charset="2"/>
              <a:buChar char="ü"/>
            </a:pPr>
            <a:r>
              <a:rPr lang="en-US" sz="2000" b="1">
                <a:solidFill>
                  <a:schemeClr val="bg1"/>
                </a:solidFill>
                <a:latin typeface="Fira Sans Extra Condensed" panose="020B0503050000020004" pitchFamily="34" charset="0"/>
                <a:ea typeface="Roboto"/>
              </a:rPr>
              <a:t>Streamlined Analysis</a:t>
            </a:r>
          </a:p>
          <a:p>
            <a:pPr marL="342900" indent="-342900" algn="ctr">
              <a:buFont typeface="Wingdings" panose="05000000000000000000" pitchFamily="2" charset="2"/>
              <a:buChar char="ü"/>
            </a:pPr>
            <a:endParaRPr lang="en-US" sz="2000" b="1">
              <a:solidFill>
                <a:schemeClr val="bg1"/>
              </a:solidFill>
              <a:latin typeface="Fira Sans Extra Condensed" panose="020B0503050000020004" pitchFamily="34" charset="0"/>
              <a:ea typeface="Roboto"/>
            </a:endParaRPr>
          </a:p>
          <a:p>
            <a:pPr marL="342900" indent="-342900" algn="ctr">
              <a:buFont typeface="Wingdings" panose="05000000000000000000" pitchFamily="2" charset="2"/>
              <a:buChar char="ü"/>
            </a:pPr>
            <a:endParaRPr lang="en-US" sz="2000" b="1">
              <a:solidFill>
                <a:schemeClr val="bg1"/>
              </a:solidFill>
              <a:latin typeface="Fira Sans Extra Condensed" panose="020B0503050000020004" pitchFamily="34" charset="0"/>
              <a:ea typeface="Roboto"/>
            </a:endParaRPr>
          </a:p>
          <a:p>
            <a:pPr marL="342900" indent="-342900" algn="ctr">
              <a:buFont typeface="Wingdings" panose="05000000000000000000" pitchFamily="2" charset="2"/>
              <a:buChar char="ü"/>
            </a:pPr>
            <a:endParaRPr lang="en-US" sz="2000" b="1">
              <a:solidFill>
                <a:schemeClr val="bg1"/>
              </a:solidFill>
              <a:latin typeface="Fira Sans Extra Condensed" panose="020B0503050000020004" pitchFamily="34" charset="0"/>
              <a:ea typeface="Roboto"/>
            </a:endParaRPr>
          </a:p>
          <a:p>
            <a:pPr marL="342900" indent="-342900" algn="ctr">
              <a:buFont typeface="Wingdings" panose="05000000000000000000" pitchFamily="2" charset="2"/>
              <a:buChar char="ü"/>
            </a:pPr>
            <a:r>
              <a:rPr lang="en-US" sz="2000" b="1">
                <a:solidFill>
                  <a:schemeClr val="bg1"/>
                </a:solidFill>
                <a:latin typeface="Fira Sans Extra Condensed"/>
                <a:ea typeface="Roboto"/>
              </a:rPr>
              <a:t>Data Preprocessing</a:t>
            </a:r>
          </a:p>
        </p:txBody>
      </p:sp>
      <p:sp>
        <p:nvSpPr>
          <p:cNvPr id="1495" name="Google Shape;1468;p47">
            <a:extLst>
              <a:ext uri="{FF2B5EF4-FFF2-40B4-BE49-F238E27FC236}">
                <a16:creationId xmlns:a16="http://schemas.microsoft.com/office/drawing/2014/main" id="{AD5E02B6-70AB-7237-D712-6943CA3B4705}"/>
              </a:ext>
            </a:extLst>
          </p:cNvPr>
          <p:cNvSpPr txBox="1">
            <a:spLocks/>
          </p:cNvSpPr>
          <p:nvPr/>
        </p:nvSpPr>
        <p:spPr>
          <a:xfrm>
            <a:off x="4028938" y="1673493"/>
            <a:ext cx="4159985" cy="2385211"/>
          </a:xfrm>
          <a:prstGeom prst="rect">
            <a:avLst/>
          </a:prstGeom>
          <a:noFill/>
          <a:ln>
            <a:noFill/>
          </a:ln>
        </p:spPr>
        <p:txBody>
          <a:bodyPr spcFirstLastPara="1" vert="horz" wrap="square" lIns="121900" tIns="121900" rIns="121900" bIns="121900" rtlCol="0" anchor="ctr" anchorCtr="0">
            <a:normAutofit fontScale="92500"/>
          </a:bodyPr>
          <a:lstStyle>
            <a:lvl1pPr algn="l" defTabSz="914400" rtl="0" eaLnBrk="1" latinLnBrk="0" hangingPunct="1">
              <a:lnSpc>
                <a:spcPct val="90000"/>
              </a:lnSpc>
              <a:spcBef>
                <a:spcPct val="0"/>
              </a:spcBef>
              <a:buNone/>
              <a:defRPr sz="4400" kern="1200">
                <a:solidFill>
                  <a:schemeClr val="tx1"/>
                </a:solidFill>
                <a:latin typeface="FangSong" panose="02010609060101010101" charset="-122"/>
                <a:ea typeface="FangSong" panose="02010609060101010101" charset="-122"/>
                <a:cs typeface="+mj-cs"/>
              </a:defRPr>
            </a:lvl1pPr>
          </a:lstStyle>
          <a:p>
            <a:pPr marL="342900" indent="-342900">
              <a:buFont typeface="Wingdings" panose="05000000000000000000" pitchFamily="2" charset="2"/>
              <a:buChar char="Ø"/>
            </a:pPr>
            <a:r>
              <a:rPr lang="en-US" sz="2000" b="1">
                <a:solidFill>
                  <a:schemeClr val="bg1"/>
                </a:solidFill>
                <a:latin typeface="Fira Sans Extra Condensed" panose="020B0503050000020004" pitchFamily="34" charset="0"/>
                <a:ea typeface="Roboto"/>
              </a:rPr>
              <a:t>Outliers Management proved tricky</a:t>
            </a:r>
          </a:p>
          <a:p>
            <a:pPr marL="342900" indent="-342900" algn="ctr">
              <a:buFont typeface="Wingdings" panose="05000000000000000000" pitchFamily="2" charset="2"/>
              <a:buChar char="Ø"/>
            </a:pPr>
            <a:endParaRPr lang="en-US" sz="2000" b="1">
              <a:solidFill>
                <a:schemeClr val="bg1"/>
              </a:solidFill>
              <a:latin typeface="Fira Sans Extra Condensed" panose="020B0503050000020004" pitchFamily="34" charset="0"/>
              <a:ea typeface="Roboto"/>
            </a:endParaRPr>
          </a:p>
          <a:p>
            <a:pPr marL="342900" indent="-342900">
              <a:buFont typeface="Wingdings" panose="05000000000000000000" pitchFamily="2" charset="2"/>
              <a:buChar char="Ø"/>
            </a:pPr>
            <a:r>
              <a:rPr lang="en-US" sz="2000" b="1">
                <a:solidFill>
                  <a:schemeClr val="bg1"/>
                </a:solidFill>
                <a:latin typeface="Fira Sans Extra Condensed" panose="020B0503050000020004" pitchFamily="34" charset="0"/>
                <a:ea typeface="Roboto"/>
              </a:rPr>
              <a:t>Cloud tool integrations demanded a steep learning curve</a:t>
            </a:r>
          </a:p>
          <a:p>
            <a:pPr marL="342900" indent="-342900">
              <a:buFont typeface="Wingdings" panose="05000000000000000000" pitchFamily="2" charset="2"/>
              <a:buChar char="Ø"/>
            </a:pPr>
            <a:endParaRPr lang="en-US" sz="2000">
              <a:solidFill>
                <a:schemeClr val="bg1"/>
              </a:solidFill>
              <a:latin typeface="Fira Sans Extra Condensed" panose="020B0503050000020004" pitchFamily="34" charset="0"/>
              <a:ea typeface="Roboto"/>
            </a:endParaRPr>
          </a:p>
          <a:p>
            <a:pPr marL="342900" indent="-342900">
              <a:buFont typeface="Wingdings" panose="05000000000000000000" pitchFamily="2" charset="2"/>
              <a:buChar char="Ø"/>
            </a:pPr>
            <a:r>
              <a:rPr lang="en-US" sz="2100" b="1">
                <a:solidFill>
                  <a:schemeClr val="bg1"/>
                </a:solidFill>
                <a:latin typeface="Fira Sans Extra Condensed" panose="020B0503050000020004" pitchFamily="34" charset="0"/>
                <a:ea typeface="Roboto"/>
              </a:rPr>
              <a:t>Azure operations</a:t>
            </a:r>
          </a:p>
          <a:p>
            <a:pPr marL="342900" indent="-342900">
              <a:buFont typeface="Wingdings" panose="05000000000000000000" pitchFamily="2" charset="2"/>
              <a:buChar char="Ø"/>
            </a:pPr>
            <a:endParaRPr lang="en-US" sz="2100" b="1">
              <a:solidFill>
                <a:schemeClr val="bg1"/>
              </a:solidFill>
              <a:latin typeface="Fira Sans Extra Condensed" panose="020B0503050000020004" pitchFamily="34" charset="0"/>
              <a:ea typeface="Roboto"/>
            </a:endParaRPr>
          </a:p>
          <a:p>
            <a:pPr marL="342900" indent="-342900">
              <a:buFont typeface="Wingdings" panose="05000000000000000000" pitchFamily="2" charset="2"/>
              <a:buChar char="Ø"/>
            </a:pPr>
            <a:r>
              <a:rPr lang="en-US" sz="2100" b="1">
                <a:solidFill>
                  <a:schemeClr val="bg1"/>
                </a:solidFill>
                <a:latin typeface="Fira Sans Extra Condensed"/>
                <a:ea typeface="Roboto"/>
              </a:rPr>
              <a:t>Costly</a:t>
            </a:r>
            <a:endParaRPr lang="en-US" sz="2100" b="1">
              <a:solidFill>
                <a:schemeClr val="bg1"/>
              </a:solidFill>
              <a:latin typeface="Fira Sans Extra Condensed" panose="020B0503050000020004" pitchFamily="34" charset="0"/>
              <a:ea typeface="Roboto"/>
            </a:endParaRPr>
          </a:p>
        </p:txBody>
      </p:sp>
      <p:sp>
        <p:nvSpPr>
          <p:cNvPr id="1496" name="Google Shape;1468;p47">
            <a:extLst>
              <a:ext uri="{FF2B5EF4-FFF2-40B4-BE49-F238E27FC236}">
                <a16:creationId xmlns:a16="http://schemas.microsoft.com/office/drawing/2014/main" id="{7A4BBEA4-EDE0-98C6-FB02-F3E669CA55B9}"/>
              </a:ext>
            </a:extLst>
          </p:cNvPr>
          <p:cNvSpPr txBox="1">
            <a:spLocks/>
          </p:cNvSpPr>
          <p:nvPr/>
        </p:nvSpPr>
        <p:spPr>
          <a:xfrm>
            <a:off x="8407534" y="1804316"/>
            <a:ext cx="3605049" cy="2385211"/>
          </a:xfrm>
          <a:prstGeom prst="rect">
            <a:avLst/>
          </a:prstGeom>
          <a:noFill/>
          <a:ln>
            <a:noFill/>
          </a:ln>
        </p:spPr>
        <p:txBody>
          <a:bodyPr spcFirstLastPara="1" vert="horz" wrap="square" lIns="121900" tIns="121900" rIns="121900" bIns="121900" rtlCol="0" anchor="ctr" anchorCtr="0">
            <a:normAutofit/>
          </a:bodyPr>
          <a:lstStyle>
            <a:lvl1pPr algn="l" defTabSz="914400" rtl="0" eaLnBrk="1" latinLnBrk="0" hangingPunct="1">
              <a:lnSpc>
                <a:spcPct val="90000"/>
              </a:lnSpc>
              <a:spcBef>
                <a:spcPct val="0"/>
              </a:spcBef>
              <a:buNone/>
              <a:defRPr sz="4400" kern="1200">
                <a:solidFill>
                  <a:schemeClr val="tx1"/>
                </a:solidFill>
                <a:latin typeface="FangSong" panose="02010609060101010101" charset="-122"/>
                <a:ea typeface="FangSong" panose="02010609060101010101" charset="-122"/>
                <a:cs typeface="+mj-cs"/>
              </a:defRPr>
            </a:lvl1pPr>
          </a:lstStyle>
          <a:p>
            <a:pPr marL="342900" indent="-342900">
              <a:buFont typeface="Wingdings" panose="05000000000000000000" pitchFamily="2" charset="2"/>
              <a:buChar char="Ø"/>
            </a:pPr>
            <a:r>
              <a:rPr lang="en-US" sz="2000" b="1">
                <a:solidFill>
                  <a:schemeClr val="bg1"/>
                </a:solidFill>
                <a:latin typeface="Fira Sans Extra Condensed" panose="020B0503050000020004" pitchFamily="34" charset="0"/>
                <a:ea typeface="Roboto"/>
              </a:rPr>
              <a:t>automate more preprocessing steps</a:t>
            </a:r>
          </a:p>
          <a:p>
            <a:pPr marL="342900" indent="-342900">
              <a:buFont typeface="Wingdings" panose="05000000000000000000" pitchFamily="2" charset="2"/>
              <a:buChar char="Ø"/>
            </a:pPr>
            <a:endParaRPr lang="en-US" sz="2000" b="1">
              <a:solidFill>
                <a:schemeClr val="bg1"/>
              </a:solidFill>
              <a:latin typeface="Fira Sans Extra Condensed" panose="020B0503050000020004" pitchFamily="34" charset="0"/>
              <a:ea typeface="Roboto"/>
            </a:endParaRPr>
          </a:p>
          <a:p>
            <a:pPr marL="342900" indent="-342900">
              <a:buFont typeface="Wingdings" panose="05000000000000000000" pitchFamily="2" charset="2"/>
              <a:buChar char="Ø"/>
            </a:pPr>
            <a:endParaRPr lang="en-US" sz="2000" b="1">
              <a:solidFill>
                <a:schemeClr val="bg1"/>
              </a:solidFill>
              <a:latin typeface="Fira Sans Extra Condensed" panose="020B0503050000020004" pitchFamily="34" charset="0"/>
              <a:ea typeface="Roboto"/>
            </a:endParaRPr>
          </a:p>
          <a:p>
            <a:pPr marL="342900" indent="-342900">
              <a:buFont typeface="Wingdings" panose="05000000000000000000" pitchFamily="2" charset="2"/>
              <a:buChar char="Ø"/>
            </a:pPr>
            <a:r>
              <a:rPr lang="en-US" sz="2000">
                <a:solidFill>
                  <a:schemeClr val="bg1"/>
                </a:solidFill>
                <a:latin typeface="Fira Sans Extra Condensed" panose="020B0503050000020004" pitchFamily="34" charset="0"/>
                <a:ea typeface="Roboto"/>
              </a:rPr>
              <a:t>Integrating real-time data processing for near-instant analytics is another direction.</a:t>
            </a:r>
            <a:endParaRPr lang="en-US" sz="2000" b="1">
              <a:solidFill>
                <a:schemeClr val="bg1"/>
              </a:solidFill>
              <a:latin typeface="Fira Sans Extra Condensed" panose="020B0503050000020004" pitchFamily="34" charset="0"/>
              <a:ea typeface="Roboto"/>
            </a:endParaRPr>
          </a:p>
          <a:p>
            <a:pPr marL="342900" indent="-342900" algn="ctr">
              <a:buFont typeface="Wingdings" panose="05000000000000000000" pitchFamily="2" charset="2"/>
              <a:buChar char="ü"/>
            </a:pPr>
            <a:endParaRPr lang="en-US" sz="2000">
              <a:solidFill>
                <a:schemeClr val="bg1"/>
              </a:solidFill>
              <a:latin typeface="Fira Sans Extra Condensed" panose="020B0503050000020004" pitchFamily="34" charset="0"/>
              <a:ea typeface="Roboto"/>
            </a:endParaRPr>
          </a:p>
        </p:txBody>
      </p:sp>
    </p:spTree>
    <p:extLst>
      <p:ext uri="{BB962C8B-B14F-4D97-AF65-F5344CB8AC3E}">
        <p14:creationId xmlns:p14="http://schemas.microsoft.com/office/powerpoint/2010/main" val="21222289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千图网海量PPT模板www.58pic.com​​">
  <a:themeElements>
    <a:clrScheme name="自定义 3551">
      <a:dk1>
        <a:sysClr val="windowText" lastClr="000000"/>
      </a:dk1>
      <a:lt1>
        <a:sysClr val="window" lastClr="FFFFFF"/>
      </a:lt1>
      <a:dk2>
        <a:srgbClr val="5A6378"/>
      </a:dk2>
      <a:lt2>
        <a:srgbClr val="7F7F7F"/>
      </a:lt2>
      <a:accent1>
        <a:srgbClr val="54BECC"/>
      </a:accent1>
      <a:accent2>
        <a:srgbClr val="C096B9"/>
      </a:accent2>
      <a:accent3>
        <a:srgbClr val="5961AF"/>
      </a:accent3>
      <a:accent4>
        <a:srgbClr val="54BECC"/>
      </a:accent4>
      <a:accent5>
        <a:srgbClr val="C096B9"/>
      </a:accent5>
      <a:accent6>
        <a:srgbClr val="5961AF"/>
      </a:accent6>
      <a:hlink>
        <a:srgbClr val="168BBA"/>
      </a:hlink>
      <a:folHlink>
        <a:srgbClr val="680000"/>
      </a:folHlink>
    </a:clrScheme>
    <a:fontScheme name="2gyjjj3g">
      <a:majorFont>
        <a:latin typeface="FangSong"/>
        <a:ea typeface="FangSong"/>
        <a:cs typeface=""/>
      </a:majorFont>
      <a:minorFont>
        <a:latin typeface="FangSong"/>
        <a:ea typeface="FangSong"/>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ontrol xmlns="http://schemas.microsoft.com/VisualStudio/2011/storyboarding/control">
  <Id Name="873c6cdf-b789-4d3e-8f9b-63473110615d" Revision="1" Stencil="System.MyShapes" StencilVersion="1.0"/>
</Control>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82E03A9F83878E48BA9AADF1902E30D9" ma:contentTypeVersion="5" ma:contentTypeDescription="Create a new document." ma:contentTypeScope="" ma:versionID="1c35ce2fb032ef02b99a6b9710f149b0">
  <xsd:schema xmlns:xsd="http://www.w3.org/2001/XMLSchema" xmlns:xs="http://www.w3.org/2001/XMLSchema" xmlns:p="http://schemas.microsoft.com/office/2006/metadata/properties" xmlns:ns2="01761557-0c52-4005-a796-87cf817ae88d" targetNamespace="http://schemas.microsoft.com/office/2006/metadata/properties" ma:root="true" ma:fieldsID="94f12ea3d981ed1a9f48f17913d8258f" ns2:_="">
    <xsd:import namespace="01761557-0c52-4005-a796-87cf817ae88d"/>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1761557-0c52-4005-a796-87cf817ae88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8C9A9A8-B5B9-47A3-89E1-0B7CE96861E3}">
  <ds:schemaRefs>
    <ds:schemaRef ds:uri="http://schemas.microsoft.com/sharepoint/v3/contenttype/forms"/>
  </ds:schemaRefs>
</ds:datastoreItem>
</file>

<file path=customXml/itemProps2.xml><?xml version="1.0" encoding="utf-8"?>
<ds:datastoreItem xmlns:ds="http://schemas.openxmlformats.org/officeDocument/2006/customXml" ds:itemID="{BF40211B-F4B5-4732-AA9F-FAB54145CFBD}">
  <ds:schemaRefs>
    <ds:schemaRef ds:uri="http://schemas.microsoft.com/VisualStudio/2011/storyboarding/control"/>
  </ds:schemaRefs>
</ds:datastoreItem>
</file>

<file path=customXml/itemProps3.xml><?xml version="1.0" encoding="utf-8"?>
<ds:datastoreItem xmlns:ds="http://schemas.openxmlformats.org/officeDocument/2006/customXml" ds:itemID="{E2DA4BAF-2D81-4D8A-984D-A2644EA67E86}">
  <ds:schemaRefs>
    <ds:schemaRef ds:uri="01761557-0c52-4005-a796-87cf817ae88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4.xml><?xml version="1.0" encoding="utf-8"?>
<ds:datastoreItem xmlns:ds="http://schemas.openxmlformats.org/officeDocument/2006/customXml" ds:itemID="{0844C898-BC15-45C5-A878-6ADE0875DA37}">
  <ds:schemaRefs>
    <ds:schemaRef ds:uri="01761557-0c52-4005-a796-87cf817ae88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10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千图网海量PPT模板www.58pic.com​​</vt:lpstr>
      <vt:lpstr>PowerPoint Presentation</vt:lpstr>
      <vt:lpstr>Analyzing WNBA player metrics</vt:lpstr>
      <vt:lpstr>PowerPoint Presentation</vt:lpstr>
      <vt:lpstr>PowerPoint Presentation</vt:lpstr>
      <vt:lpstr>PowerPoint Presentation</vt:lpstr>
      <vt:lpstr>PowerPoint Presentation</vt:lpstr>
      <vt:lpstr>Batch &amp; Event Processing</vt:lpstr>
      <vt:lpstr>Machine Learning and Analytics Application</vt:lpstr>
      <vt:lpstr>Went Well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revision>7</cp:revision>
  <dcterms:created xsi:type="dcterms:W3CDTF">2018-04-10T08:10:00Z</dcterms:created>
  <dcterms:modified xsi:type="dcterms:W3CDTF">2023-08-27T01:48:50Z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E88B155EF5A848489223174E97C45C81</vt:lpwstr>
  </property>
  <property fmtid="{D5CDD505-2E9C-101B-9397-08002B2CF9AE}" pid="3" name="KSOProductBuildVer">
    <vt:lpwstr>2052-11.1.0.11365</vt:lpwstr>
  </property>
  <property fmtid="{D5CDD505-2E9C-101B-9397-08002B2CF9AE}" pid="4" name="Tfs.IsStoryboard">
    <vt:bool>true</vt:bool>
  </property>
  <property fmtid="{D5CDD505-2E9C-101B-9397-08002B2CF9AE}" pid="5" name="ContentTypeId">
    <vt:lpwstr>0x01010082E03A9F83878E48BA9AADF1902E30D9</vt:lpwstr>
  </property>
</Properties>
</file>

<file path=docProps/thumbnail.jpeg>
</file>